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722" y="-3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101600"/>
            <a:ext cx="5867400" cy="14478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4953000"/>
            <a:ext cx="368300" cy="3175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6464300"/>
            <a:ext cx="4254500" cy="3136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00800" y="10299700"/>
            <a:ext cx="571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949700" y="2997200"/>
            <a:ext cx="12446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Serial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number: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P.O.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No.: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P.O.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date: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11200" y="2197100"/>
            <a:ext cx="20320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723900" algn="l"/>
              </a:tabLst>
            </a:pPr>
            <a:r>
              <a:rPr lang="en-US" altLang="zh-CN" sz="26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723900" algn="l"/>
              </a:tabLst>
            </a:pP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제품명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  <a:p>
            <a:pPr>
              <a:lnSpc>
                <a:spcPts val="1800"/>
              </a:lnSpc>
              <a:tabLst>
                <a:tab pos="723900" algn="l"/>
              </a:tabLst>
            </a:pPr>
            <a:r>
              <a:rPr lang="en-US" altLang="zh-CN" dirty="0"/>
              <a:t>	</a:t>
            </a: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230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Volt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115V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7239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Hand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Extruder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Ident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Nos.: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11200" y="3987800"/>
            <a:ext cx="292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230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115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435100" y="3987800"/>
            <a:ext cx="1054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K03969C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K04326C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K04180C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K04327C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11200" y="5130800"/>
            <a:ext cx="46101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406400" algn="l"/>
              </a:tabLst>
            </a:pPr>
            <a:r>
              <a:rPr lang="en-US" altLang="zh-CN" dirty="0"/>
              <a:t>	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설명서에는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보수</a:t>
            </a:r>
          </a:p>
          <a:p>
            <a:pPr>
              <a:lnSpc>
                <a:spcPts val="1500"/>
              </a:lnSpc>
              <a:tabLst>
                <a:tab pos="406400" algn="l"/>
              </a:tabLst>
            </a:pP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필요한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중요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정보가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포함되어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400"/>
              </a:lnSpc>
              <a:tabLst>
                <a:tab pos="406400" algn="l"/>
              </a:tabLst>
            </a:pP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따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라서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작업자들은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제품을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사용하기에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앞서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</a:t>
            </a:r>
          </a:p>
          <a:p>
            <a:pPr>
              <a:lnSpc>
                <a:spcPts val="1400"/>
              </a:lnSpc>
              <a:tabLst>
                <a:tab pos="406400" algn="l"/>
              </a:tabLst>
            </a:pP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드시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설명서를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읽고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충분히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숙지하도록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해야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11200" y="9766300"/>
            <a:ext cx="21209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Im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Staudchen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D-56235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Ransbach-Baumbach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P.O.Box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142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D-56221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Ransbach-Baumbach</a:t>
            </a:r>
          </a:p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Germany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314700" y="9766300"/>
            <a:ext cx="20828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635000" algn="l"/>
              </a:tabLst>
            </a:pPr>
            <a:r>
              <a:rPr lang="en-US" altLang="zh-CN" dirty="0"/>
              <a:t>	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Phone: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+49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(0)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26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23-8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98-80</a:t>
            </a:r>
          </a:p>
          <a:p>
            <a:pPr>
              <a:lnSpc>
                <a:spcPts val="900"/>
              </a:lnSpc>
              <a:tabLst>
                <a:tab pos="635000" algn="l"/>
              </a:tabLst>
            </a:pPr>
            <a:r>
              <a:rPr lang="en-US" altLang="zh-CN" dirty="0"/>
              <a:t>	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Telefax: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+49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(0)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26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23-8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98-85</a:t>
            </a:r>
          </a:p>
          <a:p>
            <a:pPr>
              <a:lnSpc>
                <a:spcPts val="900"/>
              </a:lnSpc>
              <a:tabLst>
                <a:tab pos="635000" algn="l"/>
              </a:tabLst>
            </a:pPr>
            <a:r>
              <a:rPr lang="en-US" altLang="zh-CN" dirty="0"/>
              <a:t>	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Internet: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http://www.munsch.de</a:t>
            </a:r>
          </a:p>
          <a:p>
            <a:pPr>
              <a:lnSpc>
                <a:spcPts val="900"/>
              </a:lnSpc>
              <a:tabLst>
                <a:tab pos="635000" algn="l"/>
              </a:tabLst>
            </a:pPr>
            <a:r>
              <a:rPr lang="en-US" altLang="zh-CN" dirty="0"/>
              <a:t>	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Email: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munsch@munsch.de</a:t>
            </a:r>
          </a:p>
          <a:p>
            <a:pPr>
              <a:lnSpc>
                <a:spcPts val="1500"/>
              </a:lnSpc>
              <a:tabLst>
                <a:tab pos="635000" algn="l"/>
              </a:tabLst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49400"/>
            <a:ext cx="2489200" cy="19431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" y="5435600"/>
            <a:ext cx="3022600" cy="23368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7800" y="6426200"/>
            <a:ext cx="3035300" cy="360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464300" y="10299700"/>
            <a:ext cx="520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11/28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11200" y="4191000"/>
            <a:ext cx="2374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5.2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비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정된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지지대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놓는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11200" y="977900"/>
            <a:ext cx="30226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시작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종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료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5.1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일반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현지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규정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외에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적절한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관행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기술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규칙을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준수해야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위험이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관행은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금지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종료하기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앞서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섹션의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주의깊게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읽어야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작동에는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갖춘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숙련자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배정한다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987800" y="939800"/>
            <a:ext cx="3022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778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핫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후드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(128)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용융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챔버의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(115)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</a:t>
            </a:r>
          </a:p>
          <a:p>
            <a:pPr>
              <a:lnSpc>
                <a:spcPts val="1000"/>
              </a:lnSpc>
              <a:tabLst>
                <a:tab pos="1778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장착한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987800" y="4140200"/>
            <a:ext cx="2895600" cy="196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착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특정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형상에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필요한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슈를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선택하거나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필요한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맞추어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블랭크를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가공하십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필요한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위치에서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핸드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접슈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항목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1)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를장착한다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방향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준수필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2x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고정나사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(25)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조인다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슈의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종류는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매우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다양하다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장착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절차와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유사하게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진행한다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20090" y="9275824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25424" y="9761218"/>
            <a:ext cx="571500" cy="144779"/>
          </a:xfrm>
          <a:custGeom>
            <a:avLst/>
            <a:gdLst>
              <a:gd name="connsiteX0" fmla="*/ 0 w 571500"/>
              <a:gd name="connsiteY0" fmla="*/ 144779 h 144779"/>
              <a:gd name="connsiteX1" fmla="*/ 571500 w 571500"/>
              <a:gd name="connsiteY1" fmla="*/ 144779 h 144779"/>
              <a:gd name="connsiteX2" fmla="*/ 571500 w 571500"/>
              <a:gd name="connsiteY2" fmla="*/ 0 h 144779"/>
              <a:gd name="connsiteX3" fmla="*/ 0 w 571500"/>
              <a:gd name="connsiteY3" fmla="*/ 0 h 144779"/>
              <a:gd name="connsiteX4" fmla="*/ 0 w 571500"/>
              <a:gd name="connsiteY4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144779">
                <a:moveTo>
                  <a:pt x="0" y="144779"/>
                </a:moveTo>
                <a:lnTo>
                  <a:pt x="571500" y="144779"/>
                </a:lnTo>
                <a:lnTo>
                  <a:pt x="571500" y="0"/>
                </a:lnTo>
                <a:lnTo>
                  <a:pt x="0" y="0"/>
                </a:lnTo>
                <a:lnTo>
                  <a:pt x="0" y="144779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19328" y="9755122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19328" y="9755122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25424" y="9755122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296924" y="9755122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296924" y="9755122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19328" y="9761218"/>
            <a:ext cx="6095" cy="144779"/>
          </a:xfrm>
          <a:custGeom>
            <a:avLst/>
            <a:gdLst>
              <a:gd name="connsiteX0" fmla="*/ 3048 w 6095"/>
              <a:gd name="connsiteY0" fmla="*/ 0 h 144779"/>
              <a:gd name="connsiteX1" fmla="*/ 3048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8" y="0"/>
                </a:moveTo>
                <a:lnTo>
                  <a:pt x="3048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296924" y="9761218"/>
            <a:ext cx="6096" cy="144779"/>
          </a:xfrm>
          <a:custGeom>
            <a:avLst/>
            <a:gdLst>
              <a:gd name="connsiteX0" fmla="*/ 3047 w 6096"/>
              <a:gd name="connsiteY0" fmla="*/ 0 h 144779"/>
              <a:gd name="connsiteX1" fmla="*/ 3047 w 6096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19328" y="990599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19328" y="990599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25424" y="9905998"/>
            <a:ext cx="571500" cy="6096"/>
          </a:xfrm>
          <a:custGeom>
            <a:avLst/>
            <a:gdLst>
              <a:gd name="connsiteX0" fmla="*/ 0 w 571500"/>
              <a:gd name="connsiteY0" fmla="*/ 3048 h 6096"/>
              <a:gd name="connsiteX1" fmla="*/ 571500 w 571500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8"/>
                </a:moveTo>
                <a:lnTo>
                  <a:pt x="571500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296924" y="9905998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296924" y="9905998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181856" y="944874"/>
            <a:ext cx="571500" cy="144779"/>
          </a:xfrm>
          <a:custGeom>
            <a:avLst/>
            <a:gdLst>
              <a:gd name="connsiteX0" fmla="*/ 0 w 571500"/>
              <a:gd name="connsiteY0" fmla="*/ 144779 h 144779"/>
              <a:gd name="connsiteX1" fmla="*/ 571500 w 571500"/>
              <a:gd name="connsiteY1" fmla="*/ 144779 h 144779"/>
              <a:gd name="connsiteX2" fmla="*/ 571500 w 571500"/>
              <a:gd name="connsiteY2" fmla="*/ 0 h 144779"/>
              <a:gd name="connsiteX3" fmla="*/ 0 w 571500"/>
              <a:gd name="connsiteY3" fmla="*/ 0 h 144779"/>
              <a:gd name="connsiteX4" fmla="*/ 0 w 571500"/>
              <a:gd name="connsiteY4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144779">
                <a:moveTo>
                  <a:pt x="0" y="144779"/>
                </a:moveTo>
                <a:lnTo>
                  <a:pt x="571500" y="144779"/>
                </a:lnTo>
                <a:lnTo>
                  <a:pt x="571500" y="0"/>
                </a:lnTo>
                <a:lnTo>
                  <a:pt x="0" y="0"/>
                </a:lnTo>
                <a:lnTo>
                  <a:pt x="0" y="144779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175760" y="93877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175760" y="93877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181856" y="938778"/>
            <a:ext cx="571500" cy="6096"/>
          </a:xfrm>
          <a:custGeom>
            <a:avLst/>
            <a:gdLst>
              <a:gd name="connsiteX0" fmla="*/ 0 w 571500"/>
              <a:gd name="connsiteY0" fmla="*/ 3048 h 6096"/>
              <a:gd name="connsiteX1" fmla="*/ 571500 w 571500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8"/>
                </a:moveTo>
                <a:lnTo>
                  <a:pt x="571500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753356" y="93877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753356" y="93877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175760" y="944874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753356" y="944874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4175760" y="1089654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175760" y="1089654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4181856" y="1089654"/>
            <a:ext cx="571500" cy="6096"/>
          </a:xfrm>
          <a:custGeom>
            <a:avLst/>
            <a:gdLst>
              <a:gd name="connsiteX0" fmla="*/ 0 w 571500"/>
              <a:gd name="connsiteY0" fmla="*/ 3048 h 6096"/>
              <a:gd name="connsiteX1" fmla="*/ 571500 w 571500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8"/>
                </a:moveTo>
                <a:lnTo>
                  <a:pt x="571500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4753356" y="1089654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4753356" y="1089654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4181856" y="1568190"/>
            <a:ext cx="571500" cy="144780"/>
          </a:xfrm>
          <a:custGeom>
            <a:avLst/>
            <a:gdLst>
              <a:gd name="connsiteX0" fmla="*/ 0 w 571500"/>
              <a:gd name="connsiteY0" fmla="*/ 144780 h 144780"/>
              <a:gd name="connsiteX1" fmla="*/ 571500 w 571500"/>
              <a:gd name="connsiteY1" fmla="*/ 144780 h 144780"/>
              <a:gd name="connsiteX2" fmla="*/ 571500 w 571500"/>
              <a:gd name="connsiteY2" fmla="*/ 0 h 144780"/>
              <a:gd name="connsiteX3" fmla="*/ 0 w 571500"/>
              <a:gd name="connsiteY3" fmla="*/ 0 h 144780"/>
              <a:gd name="connsiteX4" fmla="*/ 0 w 571500"/>
              <a:gd name="connsiteY4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144780">
                <a:moveTo>
                  <a:pt x="0" y="144780"/>
                </a:moveTo>
                <a:lnTo>
                  <a:pt x="571500" y="144780"/>
                </a:lnTo>
                <a:lnTo>
                  <a:pt x="571500" y="0"/>
                </a:lnTo>
                <a:lnTo>
                  <a:pt x="0" y="0"/>
                </a:lnTo>
                <a:lnTo>
                  <a:pt x="0" y="144780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4175760" y="1562094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4175760" y="1562094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4181856" y="1562094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4753356" y="1562094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4753356" y="1562094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4175760" y="1568190"/>
            <a:ext cx="6095" cy="144780"/>
          </a:xfrm>
          <a:custGeom>
            <a:avLst/>
            <a:gdLst>
              <a:gd name="connsiteX0" fmla="*/ 3047 w 6095"/>
              <a:gd name="connsiteY0" fmla="*/ 0 h 144780"/>
              <a:gd name="connsiteX1" fmla="*/ 3047 w 6095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80">
                <a:moveTo>
                  <a:pt x="3047" y="0"/>
                </a:moveTo>
                <a:lnTo>
                  <a:pt x="3047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4753356" y="1568190"/>
            <a:ext cx="6095" cy="144780"/>
          </a:xfrm>
          <a:custGeom>
            <a:avLst/>
            <a:gdLst>
              <a:gd name="connsiteX0" fmla="*/ 3047 w 6095"/>
              <a:gd name="connsiteY0" fmla="*/ 0 h 144780"/>
              <a:gd name="connsiteX1" fmla="*/ 3047 w 6095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80">
                <a:moveTo>
                  <a:pt x="3047" y="0"/>
                </a:moveTo>
                <a:lnTo>
                  <a:pt x="3047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4175760" y="17129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4175760" y="17129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4181856" y="1712970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4753356" y="17129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4753356" y="17129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4181856" y="5003286"/>
            <a:ext cx="571500" cy="144779"/>
          </a:xfrm>
          <a:custGeom>
            <a:avLst/>
            <a:gdLst>
              <a:gd name="connsiteX0" fmla="*/ 0 w 571500"/>
              <a:gd name="connsiteY0" fmla="*/ 144779 h 144779"/>
              <a:gd name="connsiteX1" fmla="*/ 571500 w 571500"/>
              <a:gd name="connsiteY1" fmla="*/ 144779 h 144779"/>
              <a:gd name="connsiteX2" fmla="*/ 571500 w 571500"/>
              <a:gd name="connsiteY2" fmla="*/ 0 h 144779"/>
              <a:gd name="connsiteX3" fmla="*/ 0 w 571500"/>
              <a:gd name="connsiteY3" fmla="*/ 0 h 144779"/>
              <a:gd name="connsiteX4" fmla="*/ 0 w 571500"/>
              <a:gd name="connsiteY4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144779">
                <a:moveTo>
                  <a:pt x="0" y="144779"/>
                </a:moveTo>
                <a:lnTo>
                  <a:pt x="571500" y="144779"/>
                </a:lnTo>
                <a:lnTo>
                  <a:pt x="571500" y="0"/>
                </a:lnTo>
                <a:lnTo>
                  <a:pt x="0" y="0"/>
                </a:lnTo>
                <a:lnTo>
                  <a:pt x="0" y="144779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4175760" y="499719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4175760" y="499719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4181856" y="4997190"/>
            <a:ext cx="571500" cy="6096"/>
          </a:xfrm>
          <a:custGeom>
            <a:avLst/>
            <a:gdLst>
              <a:gd name="connsiteX0" fmla="*/ 0 w 571500"/>
              <a:gd name="connsiteY0" fmla="*/ 3047 h 6096"/>
              <a:gd name="connsiteX1" fmla="*/ 571500 w 571500"/>
              <a:gd name="connsiteY1" fmla="*/ 3047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4753356" y="499719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4753356" y="499719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4175760" y="5003286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4753356" y="5003286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4175760" y="5148066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4175760" y="5148066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4181856" y="5148066"/>
            <a:ext cx="571500" cy="6096"/>
          </a:xfrm>
          <a:custGeom>
            <a:avLst/>
            <a:gdLst>
              <a:gd name="connsiteX0" fmla="*/ 0 w 571500"/>
              <a:gd name="connsiteY0" fmla="*/ 3047 h 6096"/>
              <a:gd name="connsiteX1" fmla="*/ 571500 w 571500"/>
              <a:gd name="connsiteY1" fmla="*/ 3047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4753356" y="5148066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4753356" y="5148066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4181856" y="5335518"/>
            <a:ext cx="571500" cy="144779"/>
          </a:xfrm>
          <a:custGeom>
            <a:avLst/>
            <a:gdLst>
              <a:gd name="connsiteX0" fmla="*/ 0 w 571500"/>
              <a:gd name="connsiteY0" fmla="*/ 144779 h 144779"/>
              <a:gd name="connsiteX1" fmla="*/ 571500 w 571500"/>
              <a:gd name="connsiteY1" fmla="*/ 144779 h 144779"/>
              <a:gd name="connsiteX2" fmla="*/ 571500 w 571500"/>
              <a:gd name="connsiteY2" fmla="*/ 0 h 144779"/>
              <a:gd name="connsiteX3" fmla="*/ 0 w 571500"/>
              <a:gd name="connsiteY3" fmla="*/ 0 h 144779"/>
              <a:gd name="connsiteX4" fmla="*/ 0 w 571500"/>
              <a:gd name="connsiteY4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144779">
                <a:moveTo>
                  <a:pt x="0" y="144779"/>
                </a:moveTo>
                <a:lnTo>
                  <a:pt x="571500" y="144779"/>
                </a:lnTo>
                <a:lnTo>
                  <a:pt x="571500" y="0"/>
                </a:lnTo>
                <a:lnTo>
                  <a:pt x="0" y="0"/>
                </a:lnTo>
                <a:lnTo>
                  <a:pt x="0" y="144779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4175760" y="532942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4175760" y="532942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4181856" y="5329422"/>
            <a:ext cx="571500" cy="6096"/>
          </a:xfrm>
          <a:custGeom>
            <a:avLst/>
            <a:gdLst>
              <a:gd name="connsiteX0" fmla="*/ 0 w 571500"/>
              <a:gd name="connsiteY0" fmla="*/ 3048 h 6096"/>
              <a:gd name="connsiteX1" fmla="*/ 571500 w 571500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8"/>
                </a:moveTo>
                <a:lnTo>
                  <a:pt x="571500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4753356" y="532942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4753356" y="532942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4175760" y="5335518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4753356" y="5335518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4175760" y="548029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4175760" y="548029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4181856" y="5480298"/>
            <a:ext cx="571500" cy="6096"/>
          </a:xfrm>
          <a:custGeom>
            <a:avLst/>
            <a:gdLst>
              <a:gd name="connsiteX0" fmla="*/ 0 w 571500"/>
              <a:gd name="connsiteY0" fmla="*/ 3048 h 6096"/>
              <a:gd name="connsiteX1" fmla="*/ 571500 w 571500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8"/>
                </a:moveTo>
                <a:lnTo>
                  <a:pt x="571500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4753356" y="548029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4753356" y="5480298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4181856" y="5960358"/>
            <a:ext cx="571500" cy="144779"/>
          </a:xfrm>
          <a:custGeom>
            <a:avLst/>
            <a:gdLst>
              <a:gd name="connsiteX0" fmla="*/ 0 w 571500"/>
              <a:gd name="connsiteY0" fmla="*/ 144779 h 144779"/>
              <a:gd name="connsiteX1" fmla="*/ 571500 w 571500"/>
              <a:gd name="connsiteY1" fmla="*/ 144779 h 144779"/>
              <a:gd name="connsiteX2" fmla="*/ 571500 w 571500"/>
              <a:gd name="connsiteY2" fmla="*/ 0 h 144779"/>
              <a:gd name="connsiteX3" fmla="*/ 0 w 571500"/>
              <a:gd name="connsiteY3" fmla="*/ 0 h 144779"/>
              <a:gd name="connsiteX4" fmla="*/ 0 w 571500"/>
              <a:gd name="connsiteY4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144779">
                <a:moveTo>
                  <a:pt x="0" y="144779"/>
                </a:moveTo>
                <a:lnTo>
                  <a:pt x="571500" y="144779"/>
                </a:lnTo>
                <a:lnTo>
                  <a:pt x="571500" y="0"/>
                </a:lnTo>
                <a:lnTo>
                  <a:pt x="0" y="0"/>
                </a:lnTo>
                <a:lnTo>
                  <a:pt x="0" y="144779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4175760" y="595426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4175760" y="595426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4181856" y="5954262"/>
            <a:ext cx="571500" cy="6096"/>
          </a:xfrm>
          <a:custGeom>
            <a:avLst/>
            <a:gdLst>
              <a:gd name="connsiteX0" fmla="*/ 0 w 571500"/>
              <a:gd name="connsiteY0" fmla="*/ 3048 h 6096"/>
              <a:gd name="connsiteX1" fmla="*/ 571500 w 571500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8"/>
                </a:moveTo>
                <a:lnTo>
                  <a:pt x="571500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4753356" y="595426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4753356" y="595426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4175760" y="5960358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4753356" y="5960358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4175760" y="6105138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4175760" y="6105138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4181856" y="6105138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4753356" y="6105138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4753356" y="6105138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955800"/>
            <a:ext cx="3035300" cy="3644900"/>
          </a:xfrm>
          <a:prstGeom prst="rect">
            <a:avLst/>
          </a:prstGeom>
          <a:noFill/>
        </p:spPr>
      </p:pic>
      <p:pic>
        <p:nvPicPr>
          <p:cNvPr id="10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2324100"/>
            <a:ext cx="2806700" cy="22098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" y="6210300"/>
            <a:ext cx="3022600" cy="2171700"/>
          </a:xfrm>
          <a:prstGeom prst="rect">
            <a:avLst/>
          </a:prstGeom>
          <a:noFill/>
        </p:spPr>
      </p:pic>
      <p:pic>
        <p:nvPicPr>
          <p:cNvPr id="1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" y="9271000"/>
            <a:ext cx="368300" cy="317500"/>
          </a:xfrm>
          <a:prstGeom prst="rect">
            <a:avLst/>
          </a:prstGeom>
          <a:noFill/>
        </p:spPr>
      </p:pic>
      <p:pic>
        <p:nvPicPr>
          <p:cNvPr id="105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7800" y="7035800"/>
            <a:ext cx="3162300" cy="2273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482600"/>
            <a:ext cx="3086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핸드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MM-Xtruder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6350000" y="10299700"/>
            <a:ext cx="62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12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711200" y="927100"/>
            <a:ext cx="508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</a:p>
        </p:txBody>
      </p:sp>
      <p:sp>
        <p:nvSpPr>
          <p:cNvPr id="1057" name="TextBox 1"/>
          <p:cNvSpPr txBox="1"/>
          <p:nvPr/>
        </p:nvSpPr>
        <p:spPr>
          <a:xfrm>
            <a:off x="3987800" y="952500"/>
            <a:ext cx="508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1058" name="TextBox 1"/>
          <p:cNvSpPr txBox="1"/>
          <p:nvPr/>
        </p:nvSpPr>
        <p:spPr>
          <a:xfrm>
            <a:off x="4203700" y="1739900"/>
            <a:ext cx="25908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융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챔버의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(115)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장착되어야한다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1059" name="TextBox 1"/>
          <p:cNvSpPr txBox="1"/>
          <p:nvPr/>
        </p:nvSpPr>
        <p:spPr>
          <a:xfrm>
            <a:off x="3987800" y="5029200"/>
            <a:ext cx="508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1060" name="TextBox 1"/>
          <p:cNvSpPr txBox="1"/>
          <p:nvPr/>
        </p:nvSpPr>
        <p:spPr>
          <a:xfrm>
            <a:off x="4813300" y="6235700"/>
            <a:ext cx="18923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시스템이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할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1061" name="TextBox 1"/>
          <p:cNvSpPr txBox="1"/>
          <p:nvPr/>
        </p:nvSpPr>
        <p:spPr>
          <a:xfrm>
            <a:off x="889000" y="952500"/>
            <a:ext cx="24003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장착</a:t>
            </a:r>
          </a:p>
          <a:p>
            <a:pPr>
              <a:lnSpc>
                <a:spcPts val="900"/>
              </a:lnSpc>
              <a:tabLst>
                <a:tab pos="381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특정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구조에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필요한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노즐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(4)</a:t>
            </a:r>
          </a:p>
          <a:p>
            <a:pPr>
              <a:lnSpc>
                <a:spcPts val="1000"/>
              </a:lnSpc>
              <a:tabLst>
                <a:tab pos="381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선택하여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381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간격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A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=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mm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준수한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381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고정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나사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(25.1)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사용하여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노즐</a:t>
            </a:r>
          </a:p>
          <a:p>
            <a:pPr>
              <a:lnSpc>
                <a:spcPts val="1000"/>
              </a:lnSpc>
              <a:tabLst>
                <a:tab pos="381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1062" name="TextBox 1"/>
          <p:cNvSpPr txBox="1"/>
          <p:nvPr/>
        </p:nvSpPr>
        <p:spPr>
          <a:xfrm>
            <a:off x="711200" y="6057900"/>
            <a:ext cx="17018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테이블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노즐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항목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4)</a:t>
            </a:r>
          </a:p>
        </p:txBody>
      </p:sp>
      <p:sp>
        <p:nvSpPr>
          <p:cNvPr id="1063" name="TextBox 1"/>
          <p:cNvSpPr txBox="1"/>
          <p:nvPr/>
        </p:nvSpPr>
        <p:spPr>
          <a:xfrm>
            <a:off x="736600" y="8585200"/>
            <a:ext cx="32766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노즐이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가능한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낮은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열풍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조인</a:t>
            </a:r>
          </a:p>
          <a:p>
            <a:pPr>
              <a:lnSpc>
                <a:spcPts val="10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폭에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걸쳐서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모재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집중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적으로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균일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하게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용융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)</a:t>
            </a:r>
          </a:p>
          <a:p>
            <a:pPr>
              <a:lnSpc>
                <a:spcPts val="10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하도록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5.3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시동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"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"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항목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준수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필</a:t>
            </a:r>
          </a:p>
        </p:txBody>
      </p:sp>
      <p:sp>
        <p:nvSpPr>
          <p:cNvPr id="1064" name="TextBox 1"/>
          <p:cNvSpPr txBox="1"/>
          <p:nvPr/>
        </p:nvSpPr>
        <p:spPr>
          <a:xfrm>
            <a:off x="863600" y="9753600"/>
            <a:ext cx="241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주의</a:t>
            </a:r>
          </a:p>
        </p:txBody>
      </p:sp>
      <p:sp>
        <p:nvSpPr>
          <p:cNvPr id="1065" name="TextBox 1"/>
          <p:cNvSpPr txBox="1"/>
          <p:nvPr/>
        </p:nvSpPr>
        <p:spPr>
          <a:xfrm>
            <a:off x="1371600" y="9702800"/>
            <a:ext cx="25400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공급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없이는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절대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핸드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하지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않는다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작동할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경우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용접기에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심각한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손상이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야기될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1066" name="TextBox 1"/>
          <p:cNvSpPr txBox="1"/>
          <p:nvPr/>
        </p:nvSpPr>
        <p:spPr>
          <a:xfrm>
            <a:off x="4191000" y="977900"/>
            <a:ext cx="26543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01600" algn="l"/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주의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전원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커넥터를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연결하기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전에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드라</a:t>
            </a:r>
          </a:p>
          <a:p>
            <a:pPr>
              <a:lnSpc>
                <a:spcPts val="1000"/>
              </a:lnSpc>
              <a:tabLst>
                <a:tab pos="101600" algn="l"/>
                <a:tab pos="1270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이브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장치가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연속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작동으로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설정되어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있지</a:t>
            </a:r>
          </a:p>
          <a:p>
            <a:pPr>
              <a:lnSpc>
                <a:spcPts val="1000"/>
              </a:lnSpc>
              <a:tabLst>
                <a:tab pos="101600" algn="l"/>
                <a:tab pos="1270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않은지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확인한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101600" algn="l"/>
                <a:tab pos="1270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주의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열풍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후드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(128)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는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핸드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</a:t>
            </a:r>
          </a:p>
        </p:txBody>
      </p:sp>
      <p:sp>
        <p:nvSpPr>
          <p:cNvPr id="1067" name="TextBox 1"/>
          <p:cNvSpPr txBox="1"/>
          <p:nvPr/>
        </p:nvSpPr>
        <p:spPr>
          <a:xfrm>
            <a:off x="4787900" y="5041900"/>
            <a:ext cx="21971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25400" algn="l"/>
                <a:tab pos="508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메인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커넥터를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연결한다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25400" algn="l"/>
                <a:tab pos="508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MM-Xtruder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송풍이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통합되어</a:t>
            </a:r>
          </a:p>
          <a:p>
            <a:pPr>
              <a:lnSpc>
                <a:spcPts val="1000"/>
              </a:lnSpc>
              <a:tabLst>
                <a:tab pos="25400" algn="l"/>
                <a:tab pos="508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온보드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로워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자동으로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25400" algn="l"/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일단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공기가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노즐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(4)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</a:p>
          <a:p>
            <a:pPr>
              <a:lnSpc>
                <a:spcPts val="1100"/>
              </a:lnSpc>
              <a:tabLst>
                <a:tab pos="25400" algn="l"/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빠져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나가면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송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풍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접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위한</a:t>
            </a:r>
          </a:p>
        </p:txBody>
      </p:sp>
      <p:sp>
        <p:nvSpPr>
          <p:cNvPr id="1068" name="TextBox 1"/>
          <p:cNvSpPr txBox="1"/>
          <p:nvPr/>
        </p:nvSpPr>
        <p:spPr>
          <a:xfrm>
            <a:off x="4343400" y="5054600"/>
            <a:ext cx="2667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99922" y="2577841"/>
            <a:ext cx="352044" cy="303275"/>
          </a:xfrm>
          <a:custGeom>
            <a:avLst/>
            <a:gdLst>
              <a:gd name="connsiteX0" fmla="*/ 0 w 352044"/>
              <a:gd name="connsiteY0" fmla="*/ 303275 h 303275"/>
              <a:gd name="connsiteX1" fmla="*/ 352044 w 352044"/>
              <a:gd name="connsiteY1" fmla="*/ 303275 h 303275"/>
              <a:gd name="connsiteX2" fmla="*/ 352044 w 352044"/>
              <a:gd name="connsiteY2" fmla="*/ 0 h 303275"/>
              <a:gd name="connsiteX3" fmla="*/ 0 w 352044"/>
              <a:gd name="connsiteY3" fmla="*/ 0 h 303275"/>
              <a:gd name="connsiteX4" fmla="*/ 0 w 352044"/>
              <a:gd name="connsiteY4" fmla="*/ 303275 h 303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5">
                <a:moveTo>
                  <a:pt x="0" y="303275"/>
                </a:moveTo>
                <a:lnTo>
                  <a:pt x="352044" y="303275"/>
                </a:lnTo>
                <a:lnTo>
                  <a:pt x="352044" y="0"/>
                </a:lnTo>
                <a:lnTo>
                  <a:pt x="0" y="0"/>
                </a:lnTo>
                <a:lnTo>
                  <a:pt x="0" y="30327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99160" y="612647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899160" y="612647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905256" y="6126474"/>
            <a:ext cx="611123" cy="6096"/>
          </a:xfrm>
          <a:custGeom>
            <a:avLst/>
            <a:gdLst>
              <a:gd name="connsiteX0" fmla="*/ 0 w 611123"/>
              <a:gd name="connsiteY0" fmla="*/ 3048 h 6096"/>
              <a:gd name="connsiteX1" fmla="*/ 611123 w 611123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1123" h="6096">
                <a:moveTo>
                  <a:pt x="0" y="3048"/>
                </a:moveTo>
                <a:lnTo>
                  <a:pt x="611123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516380" y="612647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516380" y="612647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899160" y="6132570"/>
            <a:ext cx="6096" cy="147827"/>
          </a:xfrm>
          <a:custGeom>
            <a:avLst/>
            <a:gdLst>
              <a:gd name="connsiteX0" fmla="*/ 3048 w 6096"/>
              <a:gd name="connsiteY0" fmla="*/ 0 h 147827"/>
              <a:gd name="connsiteX1" fmla="*/ 3048 w 6096"/>
              <a:gd name="connsiteY1" fmla="*/ 147827 h 1478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7827">
                <a:moveTo>
                  <a:pt x="3048" y="0"/>
                </a:moveTo>
                <a:lnTo>
                  <a:pt x="3048" y="14782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516380" y="6132570"/>
            <a:ext cx="6096" cy="147827"/>
          </a:xfrm>
          <a:custGeom>
            <a:avLst/>
            <a:gdLst>
              <a:gd name="connsiteX0" fmla="*/ 3047 w 6096"/>
              <a:gd name="connsiteY0" fmla="*/ 0 h 147827"/>
              <a:gd name="connsiteX1" fmla="*/ 3047 w 6096"/>
              <a:gd name="connsiteY1" fmla="*/ 147827 h 1478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7827">
                <a:moveTo>
                  <a:pt x="3047" y="0"/>
                </a:moveTo>
                <a:lnTo>
                  <a:pt x="3047" y="14782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899160" y="6280398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99160" y="6280398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516380" y="6280398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516380" y="6280398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20090" y="8090149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140708" y="1629151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140708" y="1629151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146804" y="1629151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718304" y="1629151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718304" y="1629151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4140708" y="1635246"/>
            <a:ext cx="6096" cy="144780"/>
          </a:xfrm>
          <a:custGeom>
            <a:avLst/>
            <a:gdLst>
              <a:gd name="connsiteX0" fmla="*/ 3048 w 6096"/>
              <a:gd name="connsiteY0" fmla="*/ 0 h 144780"/>
              <a:gd name="connsiteX1" fmla="*/ 3048 w 6096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80">
                <a:moveTo>
                  <a:pt x="3048" y="0"/>
                </a:moveTo>
                <a:lnTo>
                  <a:pt x="3048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718304" y="1635246"/>
            <a:ext cx="6095" cy="144780"/>
          </a:xfrm>
          <a:custGeom>
            <a:avLst/>
            <a:gdLst>
              <a:gd name="connsiteX0" fmla="*/ 3047 w 6095"/>
              <a:gd name="connsiteY0" fmla="*/ 0 h 144780"/>
              <a:gd name="connsiteX1" fmla="*/ 3047 w 6095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80">
                <a:moveTo>
                  <a:pt x="3047" y="0"/>
                </a:moveTo>
                <a:lnTo>
                  <a:pt x="3047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4140708" y="1780027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4140708" y="1780027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4718304" y="1780027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4718304" y="1780027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4141470" y="7629901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2565400"/>
            <a:ext cx="368300" cy="317500"/>
          </a:xfrm>
          <a:prstGeom prst="rect">
            <a:avLst/>
          </a:prstGeom>
          <a:noFill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" y="3810000"/>
            <a:ext cx="2832100" cy="2120900"/>
          </a:xfrm>
          <a:prstGeom prst="rect">
            <a:avLst/>
          </a:prstGeom>
          <a:noFill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9700" y="2298700"/>
            <a:ext cx="3009900" cy="2997200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7620000"/>
            <a:ext cx="355600" cy="317500"/>
          </a:xfrm>
          <a:prstGeom prst="rect">
            <a:avLst/>
          </a:prstGeom>
          <a:noFill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" y="8077200"/>
            <a:ext cx="3683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6464300" y="10299700"/>
            <a:ext cx="520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13/28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711200" y="6121400"/>
            <a:ext cx="5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889000" y="5829300"/>
            <a:ext cx="27559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2120900" algn="l"/>
              </a:tabLst>
            </a:pPr>
            <a:r>
              <a:rPr lang="en-US" altLang="zh-CN" dirty="0"/>
              <a:t>	</a:t>
            </a:r>
            <a:r>
              <a:rPr lang="en-US" altLang="zh-CN" sz="77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D02-0001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2120900" algn="l"/>
              </a:tabLst>
            </a:pPr>
            <a:r>
              <a:rPr lang="en-US" altLang="zh-CN" sz="996" u="sng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CAUTION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도달하고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타이머가</a:t>
            </a:r>
          </a:p>
          <a:p>
            <a:pPr>
              <a:lnSpc>
                <a:spcPts val="1000"/>
              </a:lnSpc>
              <a:tabLst>
                <a:tab pos="2120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타임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아웃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후에만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장치의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스위치가</a:t>
            </a:r>
          </a:p>
          <a:p>
            <a:pPr>
              <a:lnSpc>
                <a:spcPts val="1000"/>
              </a:lnSpc>
              <a:tabLst>
                <a:tab pos="2120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작동되어야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그렇지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않으면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압출기는</a:t>
            </a:r>
          </a:p>
          <a:p>
            <a:pPr>
              <a:lnSpc>
                <a:spcPts val="1000"/>
              </a:lnSpc>
              <a:tabLst>
                <a:tab pos="2120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여전히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존재하는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응고된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자재로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인해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손상</a:t>
            </a:r>
          </a:p>
          <a:p>
            <a:pPr>
              <a:lnSpc>
                <a:spcPts val="1000"/>
              </a:lnSpc>
              <a:tabLst>
                <a:tab pos="2120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용접봉의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용융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</a:p>
          <a:p>
            <a:pPr>
              <a:lnSpc>
                <a:spcPts val="1000"/>
              </a:lnSpc>
              <a:tabLst>
                <a:tab pos="2120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도달하기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시작을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방지하는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인터</a:t>
            </a:r>
          </a:p>
          <a:p>
            <a:pPr>
              <a:lnSpc>
                <a:spcPts val="1000"/>
              </a:lnSpc>
              <a:tabLst>
                <a:tab pos="2120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락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설치되어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설정을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15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페이지</a:t>
            </a:r>
          </a:p>
          <a:p>
            <a:pPr>
              <a:lnSpc>
                <a:spcPts val="1000"/>
              </a:lnSpc>
              <a:tabLst>
                <a:tab pos="2120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MM-Xtruder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대한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차트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참조한다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723900" y="8001000"/>
            <a:ext cx="28956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3810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5.4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이용한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3810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데이터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시트를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참조한다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900"/>
              </a:lnSpc>
              <a:tabLst>
                <a:tab pos="3810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일반사항</a:t>
            </a:r>
          </a:p>
          <a:p>
            <a:pPr>
              <a:lnSpc>
                <a:spcPts val="1000"/>
              </a:lnSpc>
              <a:tabLst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독일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협회의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지침에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따라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이뤄진다</a:t>
            </a:r>
          </a:p>
          <a:p>
            <a:pPr>
              <a:lnSpc>
                <a:spcPts val="1000"/>
              </a:lnSpc>
              <a:tabLst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(Deutscher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Verband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f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Schwei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ß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technik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DVS).</a:t>
            </a:r>
          </a:p>
          <a:p>
            <a:pPr>
              <a:lnSpc>
                <a:spcPts val="1600"/>
              </a:lnSpc>
              <a:tabLst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결합용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부품과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용접봉은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깨끗하고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건조한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상태여</a:t>
            </a:r>
          </a:p>
          <a:p>
            <a:pPr>
              <a:lnSpc>
                <a:spcPts val="1000"/>
              </a:lnSpc>
              <a:tabLst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3949700" y="1625600"/>
            <a:ext cx="5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4140200" y="1346200"/>
            <a:ext cx="3175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63500" algn="l"/>
                <a:tab pos="609600" algn="l"/>
              </a:tabLst>
            </a:pPr>
            <a:r>
              <a:rPr lang="en-US" altLang="zh-CN" dirty="0"/>
              <a:t>	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5.4.1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삽입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63500" algn="l"/>
                <a:tab pos="609600" algn="l"/>
              </a:tabLst>
            </a:pPr>
            <a:r>
              <a:rPr lang="en-US" altLang="zh-CN" sz="996" u="sng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CAUTION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용접봉을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넣기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B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보어와</a:t>
            </a:r>
          </a:p>
          <a:p>
            <a:pPr>
              <a:lnSpc>
                <a:spcPts val="900"/>
              </a:lnSpc>
              <a:tabLst>
                <a:tab pos="63500" algn="l"/>
                <a:tab pos="6096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같이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제공된다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949700" y="5816600"/>
            <a:ext cx="2908300" cy="123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90500" algn="l"/>
                <a:tab pos="254000" algn="l"/>
              </a:tabLst>
            </a:pPr>
            <a:r>
              <a:rPr lang="en-US" altLang="zh-CN" dirty="0"/>
              <a:t>		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5.4.2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대체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노화</a:t>
            </a:r>
          </a:p>
          <a:p>
            <a:pPr>
              <a:lnSpc>
                <a:spcPts val="1000"/>
              </a:lnSpc>
              <a:tabLst>
                <a:tab pos="190500" algn="l"/>
                <a:tab pos="254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용접봉을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대체하려면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남</a:t>
            </a:r>
          </a:p>
          <a:p>
            <a:pPr>
              <a:lnSpc>
                <a:spcPts val="1000"/>
              </a:lnSpc>
              <a:tabLst>
                <a:tab pos="190500" algn="l"/>
                <a:tab pos="2540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아있는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봉이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완전히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제거되어야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200"/>
              </a:lnSpc>
              <a:tabLst>
                <a:tab pos="190500" algn="l"/>
                <a:tab pos="254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남아있는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봉을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완전히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제거하기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깨끗한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새</a:t>
            </a:r>
          </a:p>
          <a:p>
            <a:pPr>
              <a:lnSpc>
                <a:spcPts val="1000"/>
              </a:lnSpc>
              <a:tabLst>
                <a:tab pos="190500" algn="l"/>
                <a:tab pos="2540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자재가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방출될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때까지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예열된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새</a:t>
            </a:r>
          </a:p>
          <a:p>
            <a:pPr>
              <a:lnSpc>
                <a:spcPts val="1000"/>
              </a:lnSpc>
              <a:tabLst>
                <a:tab pos="190500" algn="l"/>
                <a:tab pos="2540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용접봉과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함께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작동시킨다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200"/>
              </a:lnSpc>
              <a:tabLst>
                <a:tab pos="190500" algn="l"/>
                <a:tab pos="254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DVS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지침은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또한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오랜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동안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않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았</a:t>
            </a:r>
          </a:p>
          <a:p>
            <a:pPr>
              <a:lnSpc>
                <a:spcPts val="1000"/>
              </a:lnSpc>
              <a:tabLst>
                <a:tab pos="190500" algn="l"/>
                <a:tab pos="2540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여전히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용접본이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장착된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</a:t>
            </a:r>
          </a:p>
          <a:p>
            <a:pPr>
              <a:lnSpc>
                <a:spcPts val="1000"/>
              </a:lnSpc>
              <a:tabLst>
                <a:tab pos="190500" algn="l"/>
                <a:tab pos="2540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이러한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절차를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권고한다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3949700" y="7810500"/>
            <a:ext cx="5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4457700" y="7734300"/>
            <a:ext cx="2374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711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발생한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폐기물이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환경친화적으로</a:t>
            </a:r>
          </a:p>
          <a:p>
            <a:pPr>
              <a:lnSpc>
                <a:spcPts val="1000"/>
              </a:lnSpc>
              <a:tabLst>
                <a:tab pos="7112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처리되도록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!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723900" y="1498600"/>
            <a:ext cx="27432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5.5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</a:t>
            </a:r>
          </a:p>
          <a:p>
            <a:pPr>
              <a:lnSpc>
                <a:spcPts val="9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15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</a:t>
            </a:r>
          </a:p>
          <a:p>
            <a:pPr>
              <a:lnSpc>
                <a:spcPts val="10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‘MM-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Xtruder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대한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참조한다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약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10-15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</a:p>
          <a:p>
            <a:pPr>
              <a:lnSpc>
                <a:spcPts val="10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도달할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것이다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5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각각에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대한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장치의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속도는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</a:t>
            </a:r>
          </a:p>
          <a:p>
            <a:pPr>
              <a:lnSpc>
                <a:spcPts val="10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동으로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설정된다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잡거나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만질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때는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해당</a:t>
            </a:r>
          </a:p>
          <a:p>
            <a:pPr>
              <a:lnSpc>
                <a:spcPts val="10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용도로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제공된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손잡이를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이용해야만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177800" algn="l"/>
                <a:tab pos="355600" algn="l"/>
                <a:tab pos="533400" algn="l"/>
              </a:tabLst>
            </a:pPr>
            <a:r>
              <a:rPr lang="en-US" altLang="zh-CN" dirty="0"/>
              <a:t>		</a:t>
            </a:r>
            <a:r>
              <a:rPr lang="en-US" altLang="zh-CN" sz="996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IG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D02-0001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99922" y="4069836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961638" y="1226052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961638" y="2468113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141470" y="5977884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961638" y="7242804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22960" y="2124451"/>
            <a:ext cx="2755392" cy="1807464"/>
          </a:xfrm>
          <a:custGeom>
            <a:avLst/>
            <a:gdLst>
              <a:gd name="connsiteX0" fmla="*/ 0 w 2755392"/>
              <a:gd name="connsiteY0" fmla="*/ 1807464 h 1807464"/>
              <a:gd name="connsiteX1" fmla="*/ 2755392 w 2755392"/>
              <a:gd name="connsiteY1" fmla="*/ 1807464 h 1807464"/>
              <a:gd name="connsiteX2" fmla="*/ 2755392 w 2755392"/>
              <a:gd name="connsiteY2" fmla="*/ 0 h 1807464"/>
              <a:gd name="connsiteX3" fmla="*/ 0 w 2755392"/>
              <a:gd name="connsiteY3" fmla="*/ 0 h 1807464"/>
              <a:gd name="connsiteX4" fmla="*/ 0 w 2755392"/>
              <a:gd name="connsiteY4" fmla="*/ 1807464 h 1807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55392" h="1807464">
                <a:moveTo>
                  <a:pt x="0" y="1807464"/>
                </a:moveTo>
                <a:lnTo>
                  <a:pt x="2755392" y="1807464"/>
                </a:lnTo>
                <a:lnTo>
                  <a:pt x="2755392" y="0"/>
                </a:lnTo>
                <a:lnTo>
                  <a:pt x="0" y="0"/>
                </a:lnTo>
                <a:lnTo>
                  <a:pt x="0" y="18074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83272" y="2084763"/>
            <a:ext cx="2834767" cy="1886839"/>
          </a:xfrm>
          <a:custGeom>
            <a:avLst/>
            <a:gdLst>
              <a:gd name="connsiteX0" fmla="*/ 39687 w 2834767"/>
              <a:gd name="connsiteY0" fmla="*/ 1847151 h 1886839"/>
              <a:gd name="connsiteX1" fmla="*/ 2795079 w 2834767"/>
              <a:gd name="connsiteY1" fmla="*/ 1847151 h 1886839"/>
              <a:gd name="connsiteX2" fmla="*/ 2795079 w 2834767"/>
              <a:gd name="connsiteY2" fmla="*/ 39687 h 1886839"/>
              <a:gd name="connsiteX3" fmla="*/ 39687 w 2834767"/>
              <a:gd name="connsiteY3" fmla="*/ 39687 h 1886839"/>
              <a:gd name="connsiteX4" fmla="*/ 39687 w 2834767"/>
              <a:gd name="connsiteY4" fmla="*/ 1847151 h 1886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4767" h="1886839">
                <a:moveTo>
                  <a:pt x="39687" y="1847151"/>
                </a:moveTo>
                <a:lnTo>
                  <a:pt x="2795079" y="1847151"/>
                </a:lnTo>
                <a:lnTo>
                  <a:pt x="2795079" y="39687"/>
                </a:lnTo>
                <a:lnTo>
                  <a:pt x="39687" y="39687"/>
                </a:lnTo>
                <a:lnTo>
                  <a:pt x="39687" y="184715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552956" y="2234178"/>
            <a:ext cx="1234440" cy="669036"/>
          </a:xfrm>
          <a:custGeom>
            <a:avLst/>
            <a:gdLst>
              <a:gd name="connsiteX0" fmla="*/ 1234440 w 1234440"/>
              <a:gd name="connsiteY0" fmla="*/ 627888 h 669036"/>
              <a:gd name="connsiteX1" fmla="*/ 1114044 w 1234440"/>
              <a:gd name="connsiteY1" fmla="*/ 667512 h 669036"/>
              <a:gd name="connsiteX2" fmla="*/ 1066800 w 1234440"/>
              <a:gd name="connsiteY2" fmla="*/ 669036 h 669036"/>
              <a:gd name="connsiteX3" fmla="*/ 1027175 w 1234440"/>
              <a:gd name="connsiteY3" fmla="*/ 656844 h 669036"/>
              <a:gd name="connsiteX4" fmla="*/ 348996 w 1234440"/>
              <a:gd name="connsiteY4" fmla="*/ 195072 h 669036"/>
              <a:gd name="connsiteX5" fmla="*/ 265175 w 1234440"/>
              <a:gd name="connsiteY5" fmla="*/ 188976 h 669036"/>
              <a:gd name="connsiteX6" fmla="*/ 0 w 1234440"/>
              <a:gd name="connsiteY6" fmla="*/ 12192 h 669036"/>
              <a:gd name="connsiteX7" fmla="*/ 173736 w 1234440"/>
              <a:gd name="connsiteY7" fmla="*/ 16764 h 669036"/>
              <a:gd name="connsiteX8" fmla="*/ 301752 w 1234440"/>
              <a:gd name="connsiteY8" fmla="*/ 0 h 669036"/>
              <a:gd name="connsiteX9" fmla="*/ 1234440 w 1234440"/>
              <a:gd name="connsiteY9" fmla="*/ 627888 h 669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234440" h="669036">
                <a:moveTo>
                  <a:pt x="1234440" y="627888"/>
                </a:moveTo>
                <a:lnTo>
                  <a:pt x="1114044" y="667512"/>
                </a:lnTo>
                <a:lnTo>
                  <a:pt x="1066800" y="669036"/>
                </a:lnTo>
                <a:lnTo>
                  <a:pt x="1027175" y="656844"/>
                </a:lnTo>
                <a:lnTo>
                  <a:pt x="348996" y="195072"/>
                </a:lnTo>
                <a:lnTo>
                  <a:pt x="265175" y="188976"/>
                </a:lnTo>
                <a:lnTo>
                  <a:pt x="0" y="12192"/>
                </a:lnTo>
                <a:lnTo>
                  <a:pt x="173736" y="16764"/>
                </a:lnTo>
                <a:lnTo>
                  <a:pt x="301752" y="0"/>
                </a:lnTo>
                <a:lnTo>
                  <a:pt x="1234440" y="627888"/>
                </a:lnTo>
              </a:path>
            </a:pathLst>
          </a:custGeom>
          <a:solidFill>
            <a:srgbClr val="CCCC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546860" y="2232654"/>
            <a:ext cx="1245108" cy="673608"/>
          </a:xfrm>
          <a:custGeom>
            <a:avLst/>
            <a:gdLst>
              <a:gd name="connsiteX0" fmla="*/ 307848 w 1245108"/>
              <a:gd name="connsiteY0" fmla="*/ 1523 h 673608"/>
              <a:gd name="connsiteX1" fmla="*/ 306324 w 1245108"/>
              <a:gd name="connsiteY1" fmla="*/ 3048 h 673608"/>
              <a:gd name="connsiteX2" fmla="*/ 1237488 w 1245108"/>
              <a:gd name="connsiteY2" fmla="*/ 627888 h 673608"/>
              <a:gd name="connsiteX3" fmla="*/ 1120140 w 1245108"/>
              <a:gd name="connsiteY3" fmla="*/ 667512 h 673608"/>
              <a:gd name="connsiteX4" fmla="*/ 1072896 w 1245108"/>
              <a:gd name="connsiteY4" fmla="*/ 669036 h 673608"/>
              <a:gd name="connsiteX5" fmla="*/ 1034796 w 1245108"/>
              <a:gd name="connsiteY5" fmla="*/ 656844 h 673608"/>
              <a:gd name="connsiteX6" fmla="*/ 355092 w 1245108"/>
              <a:gd name="connsiteY6" fmla="*/ 195072 h 673608"/>
              <a:gd name="connsiteX7" fmla="*/ 271272 w 1245108"/>
              <a:gd name="connsiteY7" fmla="*/ 188976 h 673608"/>
              <a:gd name="connsiteX8" fmla="*/ 12191 w 1245108"/>
              <a:gd name="connsiteY8" fmla="*/ 15240 h 673608"/>
              <a:gd name="connsiteX9" fmla="*/ 179832 w 1245108"/>
              <a:gd name="connsiteY9" fmla="*/ 19811 h 673608"/>
              <a:gd name="connsiteX10" fmla="*/ 306324 w 1245108"/>
              <a:gd name="connsiteY10" fmla="*/ 4572 h 673608"/>
              <a:gd name="connsiteX11" fmla="*/ 1237488 w 1245108"/>
              <a:gd name="connsiteY11" fmla="*/ 627888 h 673608"/>
              <a:gd name="connsiteX12" fmla="*/ 1120140 w 1245108"/>
              <a:gd name="connsiteY12" fmla="*/ 667512 h 673608"/>
              <a:gd name="connsiteX13" fmla="*/ 1121664 w 1245108"/>
              <a:gd name="connsiteY13" fmla="*/ 670560 h 673608"/>
              <a:gd name="connsiteX14" fmla="*/ 1245108 w 1245108"/>
              <a:gd name="connsiteY14" fmla="*/ 629412 h 673608"/>
              <a:gd name="connsiteX15" fmla="*/ 307848 w 1245108"/>
              <a:gd name="connsiteY15" fmla="*/ 0 h 673608"/>
              <a:gd name="connsiteX16" fmla="*/ 179832 w 1245108"/>
              <a:gd name="connsiteY16" fmla="*/ 15240 h 673608"/>
              <a:gd name="connsiteX17" fmla="*/ 0 w 1245108"/>
              <a:gd name="connsiteY17" fmla="*/ 10668 h 673608"/>
              <a:gd name="connsiteX18" fmla="*/ 269748 w 1245108"/>
              <a:gd name="connsiteY18" fmla="*/ 193548 h 673608"/>
              <a:gd name="connsiteX19" fmla="*/ 355092 w 1245108"/>
              <a:gd name="connsiteY19" fmla="*/ 198120 h 673608"/>
              <a:gd name="connsiteX20" fmla="*/ 1033272 w 1245108"/>
              <a:gd name="connsiteY20" fmla="*/ 659892 h 673608"/>
              <a:gd name="connsiteX21" fmla="*/ 1071372 w 1245108"/>
              <a:gd name="connsiteY21" fmla="*/ 673608 h 673608"/>
              <a:gd name="connsiteX22" fmla="*/ 1121664 w 1245108"/>
              <a:gd name="connsiteY22" fmla="*/ 670560 h 673608"/>
              <a:gd name="connsiteX23" fmla="*/ 1245108 w 1245108"/>
              <a:gd name="connsiteY23" fmla="*/ 629412 h 673608"/>
              <a:gd name="connsiteX24" fmla="*/ 307848 w 1245108"/>
              <a:gd name="connsiteY24" fmla="*/ 1523 h 673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245108" h="673608">
                <a:moveTo>
                  <a:pt x="307848" y="1523"/>
                </a:moveTo>
                <a:lnTo>
                  <a:pt x="306324" y="3048"/>
                </a:lnTo>
                <a:lnTo>
                  <a:pt x="1237488" y="627888"/>
                </a:lnTo>
                <a:lnTo>
                  <a:pt x="1120140" y="667512"/>
                </a:lnTo>
                <a:lnTo>
                  <a:pt x="1072896" y="669036"/>
                </a:lnTo>
                <a:lnTo>
                  <a:pt x="1034796" y="656844"/>
                </a:lnTo>
                <a:lnTo>
                  <a:pt x="355092" y="195072"/>
                </a:lnTo>
                <a:lnTo>
                  <a:pt x="271272" y="188976"/>
                </a:lnTo>
                <a:lnTo>
                  <a:pt x="12191" y="15240"/>
                </a:lnTo>
                <a:lnTo>
                  <a:pt x="179832" y="19811"/>
                </a:lnTo>
                <a:lnTo>
                  <a:pt x="306324" y="4572"/>
                </a:lnTo>
                <a:lnTo>
                  <a:pt x="1237488" y="627888"/>
                </a:lnTo>
                <a:lnTo>
                  <a:pt x="1120140" y="667512"/>
                </a:lnTo>
                <a:lnTo>
                  <a:pt x="1121664" y="670560"/>
                </a:lnTo>
                <a:lnTo>
                  <a:pt x="1245108" y="629412"/>
                </a:lnTo>
                <a:lnTo>
                  <a:pt x="307848" y="0"/>
                </a:lnTo>
                <a:lnTo>
                  <a:pt x="179832" y="15240"/>
                </a:lnTo>
                <a:lnTo>
                  <a:pt x="0" y="10668"/>
                </a:lnTo>
                <a:lnTo>
                  <a:pt x="269748" y="193548"/>
                </a:lnTo>
                <a:lnTo>
                  <a:pt x="355092" y="198120"/>
                </a:lnTo>
                <a:lnTo>
                  <a:pt x="1033272" y="659892"/>
                </a:lnTo>
                <a:lnTo>
                  <a:pt x="1071372" y="673608"/>
                </a:lnTo>
                <a:lnTo>
                  <a:pt x="1121664" y="670560"/>
                </a:lnTo>
                <a:lnTo>
                  <a:pt x="1245108" y="629412"/>
                </a:lnTo>
                <a:lnTo>
                  <a:pt x="307848" y="1523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540510" y="2226304"/>
            <a:ext cx="1257808" cy="686308"/>
          </a:xfrm>
          <a:custGeom>
            <a:avLst/>
            <a:gdLst>
              <a:gd name="connsiteX0" fmla="*/ 314198 w 1257808"/>
              <a:gd name="connsiteY0" fmla="*/ 7873 h 686308"/>
              <a:gd name="connsiteX1" fmla="*/ 312674 w 1257808"/>
              <a:gd name="connsiteY1" fmla="*/ 9398 h 686308"/>
              <a:gd name="connsiteX2" fmla="*/ 1243838 w 1257808"/>
              <a:gd name="connsiteY2" fmla="*/ 634238 h 686308"/>
              <a:gd name="connsiteX3" fmla="*/ 1126490 w 1257808"/>
              <a:gd name="connsiteY3" fmla="*/ 673862 h 686308"/>
              <a:gd name="connsiteX4" fmla="*/ 1079246 w 1257808"/>
              <a:gd name="connsiteY4" fmla="*/ 675386 h 686308"/>
              <a:gd name="connsiteX5" fmla="*/ 1041146 w 1257808"/>
              <a:gd name="connsiteY5" fmla="*/ 663194 h 686308"/>
              <a:gd name="connsiteX6" fmla="*/ 361442 w 1257808"/>
              <a:gd name="connsiteY6" fmla="*/ 201422 h 686308"/>
              <a:gd name="connsiteX7" fmla="*/ 277622 w 1257808"/>
              <a:gd name="connsiteY7" fmla="*/ 195326 h 686308"/>
              <a:gd name="connsiteX8" fmla="*/ 18541 w 1257808"/>
              <a:gd name="connsiteY8" fmla="*/ 21590 h 686308"/>
              <a:gd name="connsiteX9" fmla="*/ 186182 w 1257808"/>
              <a:gd name="connsiteY9" fmla="*/ 26161 h 686308"/>
              <a:gd name="connsiteX10" fmla="*/ 312674 w 1257808"/>
              <a:gd name="connsiteY10" fmla="*/ 10922 h 686308"/>
              <a:gd name="connsiteX11" fmla="*/ 1243838 w 1257808"/>
              <a:gd name="connsiteY11" fmla="*/ 634238 h 686308"/>
              <a:gd name="connsiteX12" fmla="*/ 1126490 w 1257808"/>
              <a:gd name="connsiteY12" fmla="*/ 673862 h 686308"/>
              <a:gd name="connsiteX13" fmla="*/ 1128014 w 1257808"/>
              <a:gd name="connsiteY13" fmla="*/ 676910 h 686308"/>
              <a:gd name="connsiteX14" fmla="*/ 1251458 w 1257808"/>
              <a:gd name="connsiteY14" fmla="*/ 635762 h 686308"/>
              <a:gd name="connsiteX15" fmla="*/ 314198 w 1257808"/>
              <a:gd name="connsiteY15" fmla="*/ 6350 h 686308"/>
              <a:gd name="connsiteX16" fmla="*/ 186182 w 1257808"/>
              <a:gd name="connsiteY16" fmla="*/ 21590 h 686308"/>
              <a:gd name="connsiteX17" fmla="*/ 6350 w 1257808"/>
              <a:gd name="connsiteY17" fmla="*/ 17018 h 686308"/>
              <a:gd name="connsiteX18" fmla="*/ 276098 w 1257808"/>
              <a:gd name="connsiteY18" fmla="*/ 199898 h 686308"/>
              <a:gd name="connsiteX19" fmla="*/ 361442 w 1257808"/>
              <a:gd name="connsiteY19" fmla="*/ 204470 h 686308"/>
              <a:gd name="connsiteX20" fmla="*/ 1039622 w 1257808"/>
              <a:gd name="connsiteY20" fmla="*/ 666242 h 686308"/>
              <a:gd name="connsiteX21" fmla="*/ 1077722 w 1257808"/>
              <a:gd name="connsiteY21" fmla="*/ 679958 h 686308"/>
              <a:gd name="connsiteX22" fmla="*/ 1128014 w 1257808"/>
              <a:gd name="connsiteY22" fmla="*/ 676910 h 686308"/>
              <a:gd name="connsiteX23" fmla="*/ 1251458 w 1257808"/>
              <a:gd name="connsiteY23" fmla="*/ 635762 h 686308"/>
              <a:gd name="connsiteX24" fmla="*/ 314198 w 1257808"/>
              <a:gd name="connsiteY24" fmla="*/ 7873 h 686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257808" h="686308">
                <a:moveTo>
                  <a:pt x="314198" y="7873"/>
                </a:moveTo>
                <a:lnTo>
                  <a:pt x="312674" y="9398"/>
                </a:lnTo>
                <a:lnTo>
                  <a:pt x="1243838" y="634238"/>
                </a:lnTo>
                <a:lnTo>
                  <a:pt x="1126490" y="673862"/>
                </a:lnTo>
                <a:lnTo>
                  <a:pt x="1079246" y="675386"/>
                </a:lnTo>
                <a:lnTo>
                  <a:pt x="1041146" y="663194"/>
                </a:lnTo>
                <a:lnTo>
                  <a:pt x="361442" y="201422"/>
                </a:lnTo>
                <a:lnTo>
                  <a:pt x="277622" y="195326"/>
                </a:lnTo>
                <a:lnTo>
                  <a:pt x="18541" y="21590"/>
                </a:lnTo>
                <a:lnTo>
                  <a:pt x="186182" y="26161"/>
                </a:lnTo>
                <a:lnTo>
                  <a:pt x="312674" y="10922"/>
                </a:lnTo>
                <a:lnTo>
                  <a:pt x="1243838" y="634238"/>
                </a:lnTo>
                <a:lnTo>
                  <a:pt x="1126490" y="673862"/>
                </a:lnTo>
                <a:lnTo>
                  <a:pt x="1128014" y="676910"/>
                </a:lnTo>
                <a:lnTo>
                  <a:pt x="1251458" y="635762"/>
                </a:lnTo>
                <a:lnTo>
                  <a:pt x="314198" y="6350"/>
                </a:lnTo>
                <a:lnTo>
                  <a:pt x="186182" y="21590"/>
                </a:lnTo>
                <a:lnTo>
                  <a:pt x="6350" y="17018"/>
                </a:lnTo>
                <a:lnTo>
                  <a:pt x="276098" y="199898"/>
                </a:lnTo>
                <a:lnTo>
                  <a:pt x="361442" y="204470"/>
                </a:lnTo>
                <a:lnTo>
                  <a:pt x="1039622" y="666242"/>
                </a:lnTo>
                <a:lnTo>
                  <a:pt x="1077722" y="679958"/>
                </a:lnTo>
                <a:lnTo>
                  <a:pt x="1128014" y="676910"/>
                </a:lnTo>
                <a:lnTo>
                  <a:pt x="1251458" y="635762"/>
                </a:lnTo>
                <a:lnTo>
                  <a:pt x="314198" y="787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928116" y="2182363"/>
            <a:ext cx="2540508" cy="1688591"/>
          </a:xfrm>
          <a:custGeom>
            <a:avLst/>
            <a:gdLst>
              <a:gd name="connsiteX0" fmla="*/ 2538984 w 2540508"/>
              <a:gd name="connsiteY0" fmla="*/ 1688591 h 1688591"/>
              <a:gd name="connsiteX1" fmla="*/ 2538984 w 2540508"/>
              <a:gd name="connsiteY1" fmla="*/ 1685543 h 1688591"/>
              <a:gd name="connsiteX2" fmla="*/ 3047 w 2540508"/>
              <a:gd name="connsiteY2" fmla="*/ 1685543 h 1688591"/>
              <a:gd name="connsiteX3" fmla="*/ 3047 w 2540508"/>
              <a:gd name="connsiteY3" fmla="*/ 3047 h 1688591"/>
              <a:gd name="connsiteX4" fmla="*/ 2537460 w 2540508"/>
              <a:gd name="connsiteY4" fmla="*/ 3047 h 1688591"/>
              <a:gd name="connsiteX5" fmla="*/ 2537460 w 2540508"/>
              <a:gd name="connsiteY5" fmla="*/ 1685543 h 1688591"/>
              <a:gd name="connsiteX6" fmla="*/ 3047 w 2540508"/>
              <a:gd name="connsiteY6" fmla="*/ 1685543 h 1688591"/>
              <a:gd name="connsiteX7" fmla="*/ 3047 w 2540508"/>
              <a:gd name="connsiteY7" fmla="*/ 1523 h 1688591"/>
              <a:gd name="connsiteX8" fmla="*/ 0 w 2540508"/>
              <a:gd name="connsiteY8" fmla="*/ 1523 h 1688591"/>
              <a:gd name="connsiteX9" fmla="*/ 0 w 2540508"/>
              <a:gd name="connsiteY9" fmla="*/ 1688591 h 1688591"/>
              <a:gd name="connsiteX10" fmla="*/ 2540508 w 2540508"/>
              <a:gd name="connsiteY10" fmla="*/ 1688591 h 1688591"/>
              <a:gd name="connsiteX11" fmla="*/ 2540508 w 2540508"/>
              <a:gd name="connsiteY11" fmla="*/ 0 h 1688591"/>
              <a:gd name="connsiteX12" fmla="*/ 0 w 2540508"/>
              <a:gd name="connsiteY12" fmla="*/ 0 h 1688591"/>
              <a:gd name="connsiteX13" fmla="*/ 0 w 2540508"/>
              <a:gd name="connsiteY13" fmla="*/ 1688591 h 1688591"/>
              <a:gd name="connsiteX14" fmla="*/ 2538984 w 2540508"/>
              <a:gd name="connsiteY14" fmla="*/ 1688591 h 1688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40508" h="1688591">
                <a:moveTo>
                  <a:pt x="2538984" y="1688591"/>
                </a:moveTo>
                <a:lnTo>
                  <a:pt x="2538984" y="1685543"/>
                </a:lnTo>
                <a:lnTo>
                  <a:pt x="3047" y="1685543"/>
                </a:lnTo>
                <a:lnTo>
                  <a:pt x="3047" y="3047"/>
                </a:lnTo>
                <a:lnTo>
                  <a:pt x="2537460" y="3047"/>
                </a:lnTo>
                <a:lnTo>
                  <a:pt x="2537460" y="1685543"/>
                </a:lnTo>
                <a:lnTo>
                  <a:pt x="3047" y="1685543"/>
                </a:lnTo>
                <a:lnTo>
                  <a:pt x="3047" y="1523"/>
                </a:lnTo>
                <a:lnTo>
                  <a:pt x="0" y="1523"/>
                </a:lnTo>
                <a:lnTo>
                  <a:pt x="0" y="1688591"/>
                </a:lnTo>
                <a:lnTo>
                  <a:pt x="2540508" y="1688591"/>
                </a:lnTo>
                <a:lnTo>
                  <a:pt x="2540508" y="0"/>
                </a:lnTo>
                <a:lnTo>
                  <a:pt x="0" y="0"/>
                </a:lnTo>
                <a:lnTo>
                  <a:pt x="0" y="1688591"/>
                </a:lnTo>
                <a:lnTo>
                  <a:pt x="2538984" y="168859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921766" y="2176013"/>
            <a:ext cx="2553208" cy="1701291"/>
          </a:xfrm>
          <a:custGeom>
            <a:avLst/>
            <a:gdLst>
              <a:gd name="connsiteX0" fmla="*/ 2545334 w 2553208"/>
              <a:gd name="connsiteY0" fmla="*/ 1694941 h 1701291"/>
              <a:gd name="connsiteX1" fmla="*/ 2545334 w 2553208"/>
              <a:gd name="connsiteY1" fmla="*/ 1691893 h 1701291"/>
              <a:gd name="connsiteX2" fmla="*/ 9397 w 2553208"/>
              <a:gd name="connsiteY2" fmla="*/ 1691893 h 1701291"/>
              <a:gd name="connsiteX3" fmla="*/ 9397 w 2553208"/>
              <a:gd name="connsiteY3" fmla="*/ 9397 h 1701291"/>
              <a:gd name="connsiteX4" fmla="*/ 2543810 w 2553208"/>
              <a:gd name="connsiteY4" fmla="*/ 9397 h 1701291"/>
              <a:gd name="connsiteX5" fmla="*/ 2543810 w 2553208"/>
              <a:gd name="connsiteY5" fmla="*/ 1691893 h 1701291"/>
              <a:gd name="connsiteX6" fmla="*/ 9397 w 2553208"/>
              <a:gd name="connsiteY6" fmla="*/ 1691893 h 1701291"/>
              <a:gd name="connsiteX7" fmla="*/ 9397 w 2553208"/>
              <a:gd name="connsiteY7" fmla="*/ 7873 h 1701291"/>
              <a:gd name="connsiteX8" fmla="*/ 6350 w 2553208"/>
              <a:gd name="connsiteY8" fmla="*/ 7873 h 1701291"/>
              <a:gd name="connsiteX9" fmla="*/ 6350 w 2553208"/>
              <a:gd name="connsiteY9" fmla="*/ 1694941 h 1701291"/>
              <a:gd name="connsiteX10" fmla="*/ 2546858 w 2553208"/>
              <a:gd name="connsiteY10" fmla="*/ 1694941 h 1701291"/>
              <a:gd name="connsiteX11" fmla="*/ 2546858 w 2553208"/>
              <a:gd name="connsiteY11" fmla="*/ 6350 h 1701291"/>
              <a:gd name="connsiteX12" fmla="*/ 6350 w 2553208"/>
              <a:gd name="connsiteY12" fmla="*/ 6350 h 1701291"/>
              <a:gd name="connsiteX13" fmla="*/ 6350 w 2553208"/>
              <a:gd name="connsiteY13" fmla="*/ 1694941 h 1701291"/>
              <a:gd name="connsiteX14" fmla="*/ 2545334 w 2553208"/>
              <a:gd name="connsiteY14" fmla="*/ 1694941 h 17012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53208" h="1701291">
                <a:moveTo>
                  <a:pt x="2545334" y="1694941"/>
                </a:moveTo>
                <a:lnTo>
                  <a:pt x="2545334" y="1691893"/>
                </a:lnTo>
                <a:lnTo>
                  <a:pt x="9397" y="1691893"/>
                </a:lnTo>
                <a:lnTo>
                  <a:pt x="9397" y="9397"/>
                </a:lnTo>
                <a:lnTo>
                  <a:pt x="2543810" y="9397"/>
                </a:lnTo>
                <a:lnTo>
                  <a:pt x="2543810" y="1691893"/>
                </a:lnTo>
                <a:lnTo>
                  <a:pt x="9397" y="1691893"/>
                </a:lnTo>
                <a:lnTo>
                  <a:pt x="9397" y="7873"/>
                </a:lnTo>
                <a:lnTo>
                  <a:pt x="6350" y="7873"/>
                </a:lnTo>
                <a:lnTo>
                  <a:pt x="6350" y="1694941"/>
                </a:lnTo>
                <a:lnTo>
                  <a:pt x="2546858" y="1694941"/>
                </a:lnTo>
                <a:lnTo>
                  <a:pt x="2546858" y="6350"/>
                </a:lnTo>
                <a:lnTo>
                  <a:pt x="6350" y="6350"/>
                </a:lnTo>
                <a:lnTo>
                  <a:pt x="6350" y="1694941"/>
                </a:lnTo>
                <a:lnTo>
                  <a:pt x="2545334" y="169494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464564" y="2676139"/>
            <a:ext cx="818388" cy="1091183"/>
          </a:xfrm>
          <a:custGeom>
            <a:avLst/>
            <a:gdLst>
              <a:gd name="connsiteX0" fmla="*/ 1523 w 818388"/>
              <a:gd name="connsiteY0" fmla="*/ 0 h 1091183"/>
              <a:gd name="connsiteX1" fmla="*/ 0 w 818388"/>
              <a:gd name="connsiteY1" fmla="*/ 3047 h 1091183"/>
              <a:gd name="connsiteX2" fmla="*/ 815339 w 818388"/>
              <a:gd name="connsiteY2" fmla="*/ 571500 h 1091183"/>
              <a:gd name="connsiteX3" fmla="*/ 815339 w 818388"/>
              <a:gd name="connsiteY3" fmla="*/ 1091183 h 1091183"/>
              <a:gd name="connsiteX4" fmla="*/ 818388 w 818388"/>
              <a:gd name="connsiteY4" fmla="*/ 1091183 h 1091183"/>
              <a:gd name="connsiteX5" fmla="*/ 818388 w 818388"/>
              <a:gd name="connsiteY5" fmla="*/ 571500 h 1091183"/>
              <a:gd name="connsiteX6" fmla="*/ 1523 w 818388"/>
              <a:gd name="connsiteY6" fmla="*/ 0 h 10911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18388" h="1091183">
                <a:moveTo>
                  <a:pt x="1523" y="0"/>
                </a:moveTo>
                <a:lnTo>
                  <a:pt x="0" y="3047"/>
                </a:lnTo>
                <a:lnTo>
                  <a:pt x="815339" y="571500"/>
                </a:lnTo>
                <a:lnTo>
                  <a:pt x="815339" y="1091183"/>
                </a:lnTo>
                <a:lnTo>
                  <a:pt x="818388" y="1091183"/>
                </a:lnTo>
                <a:lnTo>
                  <a:pt x="818388" y="571500"/>
                </a:lnTo>
                <a:lnTo>
                  <a:pt x="152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458214" y="2669789"/>
            <a:ext cx="831088" cy="1103883"/>
          </a:xfrm>
          <a:custGeom>
            <a:avLst/>
            <a:gdLst>
              <a:gd name="connsiteX0" fmla="*/ 7873 w 831088"/>
              <a:gd name="connsiteY0" fmla="*/ 6350 h 1103883"/>
              <a:gd name="connsiteX1" fmla="*/ 6350 w 831088"/>
              <a:gd name="connsiteY1" fmla="*/ 9397 h 1103883"/>
              <a:gd name="connsiteX2" fmla="*/ 821689 w 831088"/>
              <a:gd name="connsiteY2" fmla="*/ 577850 h 1103883"/>
              <a:gd name="connsiteX3" fmla="*/ 821689 w 831088"/>
              <a:gd name="connsiteY3" fmla="*/ 1097533 h 1103883"/>
              <a:gd name="connsiteX4" fmla="*/ 824738 w 831088"/>
              <a:gd name="connsiteY4" fmla="*/ 1097533 h 1103883"/>
              <a:gd name="connsiteX5" fmla="*/ 824738 w 831088"/>
              <a:gd name="connsiteY5" fmla="*/ 577850 h 1103883"/>
              <a:gd name="connsiteX6" fmla="*/ 7873 w 831088"/>
              <a:gd name="connsiteY6" fmla="*/ 6350 h 11038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31088" h="1103883">
                <a:moveTo>
                  <a:pt x="7873" y="6350"/>
                </a:moveTo>
                <a:lnTo>
                  <a:pt x="6350" y="9397"/>
                </a:lnTo>
                <a:lnTo>
                  <a:pt x="821689" y="577850"/>
                </a:lnTo>
                <a:lnTo>
                  <a:pt x="821689" y="1097533"/>
                </a:lnTo>
                <a:lnTo>
                  <a:pt x="824738" y="1097533"/>
                </a:lnTo>
                <a:lnTo>
                  <a:pt x="824738" y="577850"/>
                </a:lnTo>
                <a:lnTo>
                  <a:pt x="7873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298192" y="3163818"/>
            <a:ext cx="118872" cy="82296"/>
          </a:xfrm>
          <a:custGeom>
            <a:avLst/>
            <a:gdLst>
              <a:gd name="connsiteX0" fmla="*/ 0 w 118872"/>
              <a:gd name="connsiteY0" fmla="*/ 76200 h 82296"/>
              <a:gd name="connsiteX1" fmla="*/ 4572 w 118872"/>
              <a:gd name="connsiteY1" fmla="*/ 82296 h 82296"/>
              <a:gd name="connsiteX2" fmla="*/ 118872 w 118872"/>
              <a:gd name="connsiteY2" fmla="*/ 6096 h 82296"/>
              <a:gd name="connsiteX3" fmla="*/ 112776 w 118872"/>
              <a:gd name="connsiteY3" fmla="*/ 0 h 82296"/>
              <a:gd name="connsiteX4" fmla="*/ 0 w 118872"/>
              <a:gd name="connsiteY4" fmla="*/ 76200 h 822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8872" h="82296">
                <a:moveTo>
                  <a:pt x="0" y="76200"/>
                </a:moveTo>
                <a:lnTo>
                  <a:pt x="4572" y="82296"/>
                </a:lnTo>
                <a:lnTo>
                  <a:pt x="118872" y="6096"/>
                </a:lnTo>
                <a:lnTo>
                  <a:pt x="112776" y="0"/>
                </a:lnTo>
                <a:lnTo>
                  <a:pt x="0" y="762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291842" y="3157468"/>
            <a:ext cx="131572" cy="94996"/>
          </a:xfrm>
          <a:custGeom>
            <a:avLst/>
            <a:gdLst>
              <a:gd name="connsiteX0" fmla="*/ 6350 w 131572"/>
              <a:gd name="connsiteY0" fmla="*/ 82550 h 94996"/>
              <a:gd name="connsiteX1" fmla="*/ 10922 w 131572"/>
              <a:gd name="connsiteY1" fmla="*/ 88646 h 94996"/>
              <a:gd name="connsiteX2" fmla="*/ 125222 w 131572"/>
              <a:gd name="connsiteY2" fmla="*/ 12446 h 94996"/>
              <a:gd name="connsiteX3" fmla="*/ 119126 w 131572"/>
              <a:gd name="connsiteY3" fmla="*/ 6350 h 94996"/>
              <a:gd name="connsiteX4" fmla="*/ 6350 w 131572"/>
              <a:gd name="connsiteY4" fmla="*/ 82550 h 94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1572" h="94996">
                <a:moveTo>
                  <a:pt x="6350" y="82550"/>
                </a:moveTo>
                <a:lnTo>
                  <a:pt x="10922" y="88646"/>
                </a:lnTo>
                <a:lnTo>
                  <a:pt x="125222" y="12446"/>
                </a:lnTo>
                <a:lnTo>
                  <a:pt x="119126" y="6350"/>
                </a:lnTo>
                <a:lnTo>
                  <a:pt x="6350" y="825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597152" y="2578603"/>
            <a:ext cx="835152" cy="1097279"/>
          </a:xfrm>
          <a:custGeom>
            <a:avLst/>
            <a:gdLst>
              <a:gd name="connsiteX0" fmla="*/ 827532 w 835152"/>
              <a:gd name="connsiteY0" fmla="*/ 1097279 h 1097279"/>
              <a:gd name="connsiteX1" fmla="*/ 835152 w 835152"/>
              <a:gd name="connsiteY1" fmla="*/ 1097279 h 1097279"/>
              <a:gd name="connsiteX2" fmla="*/ 835152 w 835152"/>
              <a:gd name="connsiteY2" fmla="*/ 569975 h 1097279"/>
              <a:gd name="connsiteX3" fmla="*/ 3048 w 835152"/>
              <a:gd name="connsiteY3" fmla="*/ 0 h 1097279"/>
              <a:gd name="connsiteX4" fmla="*/ 0 w 835152"/>
              <a:gd name="connsiteY4" fmla="*/ 4571 h 1097279"/>
              <a:gd name="connsiteX5" fmla="*/ 827532 w 835152"/>
              <a:gd name="connsiteY5" fmla="*/ 573023 h 1097279"/>
              <a:gd name="connsiteX6" fmla="*/ 827532 w 835152"/>
              <a:gd name="connsiteY6" fmla="*/ 1097279 h 1097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35152" h="1097279">
                <a:moveTo>
                  <a:pt x="827532" y="1097279"/>
                </a:moveTo>
                <a:lnTo>
                  <a:pt x="835152" y="1097279"/>
                </a:lnTo>
                <a:lnTo>
                  <a:pt x="835152" y="569975"/>
                </a:lnTo>
                <a:lnTo>
                  <a:pt x="3048" y="0"/>
                </a:lnTo>
                <a:lnTo>
                  <a:pt x="0" y="4571"/>
                </a:lnTo>
                <a:lnTo>
                  <a:pt x="827532" y="573023"/>
                </a:lnTo>
                <a:lnTo>
                  <a:pt x="827532" y="109727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590802" y="2572253"/>
            <a:ext cx="847852" cy="1109979"/>
          </a:xfrm>
          <a:custGeom>
            <a:avLst/>
            <a:gdLst>
              <a:gd name="connsiteX0" fmla="*/ 833882 w 847852"/>
              <a:gd name="connsiteY0" fmla="*/ 1103629 h 1109979"/>
              <a:gd name="connsiteX1" fmla="*/ 841502 w 847852"/>
              <a:gd name="connsiteY1" fmla="*/ 1103629 h 1109979"/>
              <a:gd name="connsiteX2" fmla="*/ 841502 w 847852"/>
              <a:gd name="connsiteY2" fmla="*/ 576325 h 1109979"/>
              <a:gd name="connsiteX3" fmla="*/ 9398 w 847852"/>
              <a:gd name="connsiteY3" fmla="*/ 6350 h 1109979"/>
              <a:gd name="connsiteX4" fmla="*/ 6350 w 847852"/>
              <a:gd name="connsiteY4" fmla="*/ 10921 h 1109979"/>
              <a:gd name="connsiteX5" fmla="*/ 833882 w 847852"/>
              <a:gd name="connsiteY5" fmla="*/ 579373 h 1109979"/>
              <a:gd name="connsiteX6" fmla="*/ 833882 w 847852"/>
              <a:gd name="connsiteY6" fmla="*/ 1103629 h 1109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47852" h="1109979">
                <a:moveTo>
                  <a:pt x="833882" y="1103629"/>
                </a:moveTo>
                <a:lnTo>
                  <a:pt x="841502" y="1103629"/>
                </a:lnTo>
                <a:lnTo>
                  <a:pt x="841502" y="576325"/>
                </a:lnTo>
                <a:lnTo>
                  <a:pt x="9398" y="6350"/>
                </a:lnTo>
                <a:lnTo>
                  <a:pt x="6350" y="10921"/>
                </a:lnTo>
                <a:lnTo>
                  <a:pt x="833882" y="579373"/>
                </a:lnTo>
                <a:lnTo>
                  <a:pt x="833882" y="110362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816354" y="2454904"/>
            <a:ext cx="738124" cy="686308"/>
          </a:xfrm>
          <a:custGeom>
            <a:avLst/>
            <a:gdLst>
              <a:gd name="connsiteX0" fmla="*/ 6350 w 738124"/>
              <a:gd name="connsiteY0" fmla="*/ 6350 h 686308"/>
              <a:gd name="connsiteX1" fmla="*/ 675386 w 738124"/>
              <a:gd name="connsiteY1" fmla="*/ 462026 h 686308"/>
              <a:gd name="connsiteX2" fmla="*/ 695198 w 738124"/>
              <a:gd name="connsiteY2" fmla="*/ 483361 h 686308"/>
              <a:gd name="connsiteX3" fmla="*/ 711962 w 738124"/>
              <a:gd name="connsiteY3" fmla="*/ 504698 h 686308"/>
              <a:gd name="connsiteX4" fmla="*/ 724154 w 738124"/>
              <a:gd name="connsiteY4" fmla="*/ 527558 h 686308"/>
              <a:gd name="connsiteX5" fmla="*/ 730250 w 738124"/>
              <a:gd name="connsiteY5" fmla="*/ 550418 h 686308"/>
              <a:gd name="connsiteX6" fmla="*/ 731774 w 738124"/>
              <a:gd name="connsiteY6" fmla="*/ 573278 h 686308"/>
              <a:gd name="connsiteX7" fmla="*/ 727202 w 738124"/>
              <a:gd name="connsiteY7" fmla="*/ 594614 h 686308"/>
              <a:gd name="connsiteX8" fmla="*/ 724154 w 738124"/>
              <a:gd name="connsiteY8" fmla="*/ 603758 h 686308"/>
              <a:gd name="connsiteX9" fmla="*/ 719582 w 738124"/>
              <a:gd name="connsiteY9" fmla="*/ 614426 h 686308"/>
              <a:gd name="connsiteX10" fmla="*/ 704342 w 738124"/>
              <a:gd name="connsiteY10" fmla="*/ 632714 h 686308"/>
              <a:gd name="connsiteX11" fmla="*/ 635762 w 738124"/>
              <a:gd name="connsiteY11" fmla="*/ 679958 h 686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38124" h="686308">
                <a:moveTo>
                  <a:pt x="6350" y="6350"/>
                </a:moveTo>
                <a:lnTo>
                  <a:pt x="675386" y="462026"/>
                </a:lnTo>
                <a:lnTo>
                  <a:pt x="695198" y="483361"/>
                </a:lnTo>
                <a:lnTo>
                  <a:pt x="711962" y="504698"/>
                </a:lnTo>
                <a:lnTo>
                  <a:pt x="724154" y="527558"/>
                </a:lnTo>
                <a:lnTo>
                  <a:pt x="730250" y="550418"/>
                </a:lnTo>
                <a:lnTo>
                  <a:pt x="731774" y="573278"/>
                </a:lnTo>
                <a:lnTo>
                  <a:pt x="727202" y="594614"/>
                </a:lnTo>
                <a:lnTo>
                  <a:pt x="724154" y="603758"/>
                </a:lnTo>
                <a:lnTo>
                  <a:pt x="719582" y="614426"/>
                </a:lnTo>
                <a:lnTo>
                  <a:pt x="704342" y="632714"/>
                </a:lnTo>
                <a:lnTo>
                  <a:pt x="635762" y="67995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673096" y="2919978"/>
            <a:ext cx="161544" cy="53340"/>
          </a:xfrm>
          <a:custGeom>
            <a:avLst/>
            <a:gdLst>
              <a:gd name="connsiteX0" fmla="*/ 161544 w 161544"/>
              <a:gd name="connsiteY0" fmla="*/ 6096 h 53340"/>
              <a:gd name="connsiteX1" fmla="*/ 160019 w 161544"/>
              <a:gd name="connsiteY1" fmla="*/ 0 h 53340"/>
              <a:gd name="connsiteX2" fmla="*/ 0 w 161544"/>
              <a:gd name="connsiteY2" fmla="*/ 47244 h 53340"/>
              <a:gd name="connsiteX3" fmla="*/ 3047 w 161544"/>
              <a:gd name="connsiteY3" fmla="*/ 53340 h 53340"/>
              <a:gd name="connsiteX4" fmla="*/ 161544 w 161544"/>
              <a:gd name="connsiteY4" fmla="*/ 6096 h 53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1544" h="53340">
                <a:moveTo>
                  <a:pt x="161544" y="6096"/>
                </a:moveTo>
                <a:lnTo>
                  <a:pt x="160019" y="0"/>
                </a:lnTo>
                <a:lnTo>
                  <a:pt x="0" y="47244"/>
                </a:lnTo>
                <a:lnTo>
                  <a:pt x="3047" y="53340"/>
                </a:lnTo>
                <a:lnTo>
                  <a:pt x="161544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666746" y="2913628"/>
            <a:ext cx="174244" cy="66040"/>
          </a:xfrm>
          <a:custGeom>
            <a:avLst/>
            <a:gdLst>
              <a:gd name="connsiteX0" fmla="*/ 167894 w 174244"/>
              <a:gd name="connsiteY0" fmla="*/ 12446 h 66040"/>
              <a:gd name="connsiteX1" fmla="*/ 166369 w 174244"/>
              <a:gd name="connsiteY1" fmla="*/ 6350 h 66040"/>
              <a:gd name="connsiteX2" fmla="*/ 6350 w 174244"/>
              <a:gd name="connsiteY2" fmla="*/ 53594 h 66040"/>
              <a:gd name="connsiteX3" fmla="*/ 9397 w 174244"/>
              <a:gd name="connsiteY3" fmla="*/ 59690 h 66040"/>
              <a:gd name="connsiteX4" fmla="*/ 167894 w 174244"/>
              <a:gd name="connsiteY4" fmla="*/ 12446 h 66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4244" h="66040">
                <a:moveTo>
                  <a:pt x="167894" y="12446"/>
                </a:moveTo>
                <a:lnTo>
                  <a:pt x="166369" y="6350"/>
                </a:lnTo>
                <a:lnTo>
                  <a:pt x="6350" y="53594"/>
                </a:lnTo>
                <a:lnTo>
                  <a:pt x="9397" y="59690"/>
                </a:lnTo>
                <a:lnTo>
                  <a:pt x="167894" y="1244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567686" y="3017260"/>
            <a:ext cx="270256" cy="73659"/>
          </a:xfrm>
          <a:custGeom>
            <a:avLst/>
            <a:gdLst>
              <a:gd name="connsiteX0" fmla="*/ 6350 w 270256"/>
              <a:gd name="connsiteY0" fmla="*/ 62738 h 73659"/>
              <a:gd name="connsiteX1" fmla="*/ 190754 w 270256"/>
              <a:gd name="connsiteY1" fmla="*/ 10921 h 73659"/>
              <a:gd name="connsiteX2" fmla="*/ 213614 w 270256"/>
              <a:gd name="connsiteY2" fmla="*/ 6350 h 73659"/>
              <a:gd name="connsiteX3" fmla="*/ 231901 w 270256"/>
              <a:gd name="connsiteY3" fmla="*/ 6350 h 73659"/>
              <a:gd name="connsiteX4" fmla="*/ 245617 w 270256"/>
              <a:gd name="connsiteY4" fmla="*/ 9397 h 73659"/>
              <a:gd name="connsiteX5" fmla="*/ 254761 w 270256"/>
              <a:gd name="connsiteY5" fmla="*/ 18542 h 73659"/>
              <a:gd name="connsiteX6" fmla="*/ 260857 w 270256"/>
              <a:gd name="connsiteY6" fmla="*/ 27685 h 73659"/>
              <a:gd name="connsiteX7" fmla="*/ 263906 w 270256"/>
              <a:gd name="connsiteY7" fmla="*/ 39878 h 73659"/>
              <a:gd name="connsiteX8" fmla="*/ 263906 w 270256"/>
              <a:gd name="connsiteY8" fmla="*/ 53593 h 73659"/>
              <a:gd name="connsiteX9" fmla="*/ 260857 w 270256"/>
              <a:gd name="connsiteY9" fmla="*/ 67309 h 736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0256" h="73659">
                <a:moveTo>
                  <a:pt x="6350" y="62738"/>
                </a:moveTo>
                <a:lnTo>
                  <a:pt x="190754" y="10921"/>
                </a:lnTo>
                <a:lnTo>
                  <a:pt x="213614" y="6350"/>
                </a:lnTo>
                <a:lnTo>
                  <a:pt x="231901" y="6350"/>
                </a:lnTo>
                <a:lnTo>
                  <a:pt x="245617" y="9397"/>
                </a:lnTo>
                <a:lnTo>
                  <a:pt x="254761" y="18542"/>
                </a:lnTo>
                <a:lnTo>
                  <a:pt x="260857" y="27685"/>
                </a:lnTo>
                <a:lnTo>
                  <a:pt x="263906" y="39878"/>
                </a:lnTo>
                <a:lnTo>
                  <a:pt x="263906" y="53593"/>
                </a:lnTo>
                <a:lnTo>
                  <a:pt x="260857" y="6730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082040" y="3025134"/>
            <a:ext cx="1042416" cy="818388"/>
          </a:xfrm>
          <a:custGeom>
            <a:avLst/>
            <a:gdLst>
              <a:gd name="connsiteX0" fmla="*/ 0 w 1042416"/>
              <a:gd name="connsiteY0" fmla="*/ 426719 h 818388"/>
              <a:gd name="connsiteX1" fmla="*/ 4572 w 1042416"/>
              <a:gd name="connsiteY1" fmla="*/ 432816 h 818388"/>
              <a:gd name="connsiteX2" fmla="*/ 672084 w 1042416"/>
              <a:gd name="connsiteY2" fmla="*/ 36576 h 818388"/>
              <a:gd name="connsiteX3" fmla="*/ 694943 w 1042416"/>
              <a:gd name="connsiteY3" fmla="*/ 22859 h 818388"/>
              <a:gd name="connsiteX4" fmla="*/ 716280 w 1042416"/>
              <a:gd name="connsiteY4" fmla="*/ 13716 h 818388"/>
              <a:gd name="connsiteX5" fmla="*/ 739140 w 1042416"/>
              <a:gd name="connsiteY5" fmla="*/ 7619 h 818388"/>
              <a:gd name="connsiteX6" fmla="*/ 758952 w 1042416"/>
              <a:gd name="connsiteY6" fmla="*/ 6095 h 818388"/>
              <a:gd name="connsiteX7" fmla="*/ 780287 w 1042416"/>
              <a:gd name="connsiteY7" fmla="*/ 7619 h 818388"/>
              <a:gd name="connsiteX8" fmla="*/ 801624 w 1042416"/>
              <a:gd name="connsiteY8" fmla="*/ 10668 h 818388"/>
              <a:gd name="connsiteX9" fmla="*/ 821436 w 1042416"/>
              <a:gd name="connsiteY9" fmla="*/ 18288 h 818388"/>
              <a:gd name="connsiteX10" fmla="*/ 841248 w 1042416"/>
              <a:gd name="connsiteY10" fmla="*/ 27431 h 818388"/>
              <a:gd name="connsiteX11" fmla="*/ 861059 w 1042416"/>
              <a:gd name="connsiteY11" fmla="*/ 39623 h 818388"/>
              <a:gd name="connsiteX12" fmla="*/ 879348 w 1042416"/>
              <a:gd name="connsiteY12" fmla="*/ 54864 h 818388"/>
              <a:gd name="connsiteX13" fmla="*/ 896112 w 1042416"/>
              <a:gd name="connsiteY13" fmla="*/ 71628 h 818388"/>
              <a:gd name="connsiteX14" fmla="*/ 912875 w 1042416"/>
              <a:gd name="connsiteY14" fmla="*/ 89916 h 818388"/>
              <a:gd name="connsiteX15" fmla="*/ 944880 w 1042416"/>
              <a:gd name="connsiteY15" fmla="*/ 131064 h 818388"/>
              <a:gd name="connsiteX16" fmla="*/ 972312 w 1042416"/>
              <a:gd name="connsiteY16" fmla="*/ 178307 h 818388"/>
              <a:gd name="connsiteX17" fmla="*/ 996696 w 1042416"/>
              <a:gd name="connsiteY17" fmla="*/ 228600 h 818388"/>
              <a:gd name="connsiteX18" fmla="*/ 1014984 w 1042416"/>
              <a:gd name="connsiteY18" fmla="*/ 280416 h 818388"/>
              <a:gd name="connsiteX19" fmla="*/ 1021080 w 1042416"/>
              <a:gd name="connsiteY19" fmla="*/ 306323 h 818388"/>
              <a:gd name="connsiteX20" fmla="*/ 1027175 w 1042416"/>
              <a:gd name="connsiteY20" fmla="*/ 330707 h 818388"/>
              <a:gd name="connsiteX21" fmla="*/ 1031748 w 1042416"/>
              <a:gd name="connsiteY21" fmla="*/ 356616 h 818388"/>
              <a:gd name="connsiteX22" fmla="*/ 1033272 w 1042416"/>
              <a:gd name="connsiteY22" fmla="*/ 381000 h 818388"/>
              <a:gd name="connsiteX23" fmla="*/ 1034796 w 1042416"/>
              <a:gd name="connsiteY23" fmla="*/ 403859 h 818388"/>
              <a:gd name="connsiteX24" fmla="*/ 1034796 w 1042416"/>
              <a:gd name="connsiteY24" fmla="*/ 425195 h 818388"/>
              <a:gd name="connsiteX25" fmla="*/ 1033272 w 1042416"/>
              <a:gd name="connsiteY25" fmla="*/ 446531 h 818388"/>
              <a:gd name="connsiteX26" fmla="*/ 1028700 w 1042416"/>
              <a:gd name="connsiteY26" fmla="*/ 466344 h 818388"/>
              <a:gd name="connsiteX27" fmla="*/ 1022603 w 1042416"/>
              <a:gd name="connsiteY27" fmla="*/ 483107 h 818388"/>
              <a:gd name="connsiteX28" fmla="*/ 1014984 w 1042416"/>
              <a:gd name="connsiteY28" fmla="*/ 498347 h 818388"/>
              <a:gd name="connsiteX29" fmla="*/ 1005840 w 1042416"/>
              <a:gd name="connsiteY29" fmla="*/ 510540 h 818388"/>
              <a:gd name="connsiteX30" fmla="*/ 993648 w 1042416"/>
              <a:gd name="connsiteY30" fmla="*/ 522731 h 818388"/>
              <a:gd name="connsiteX31" fmla="*/ 553212 w 1042416"/>
              <a:gd name="connsiteY31" fmla="*/ 813816 h 818388"/>
              <a:gd name="connsiteX32" fmla="*/ 556259 w 1042416"/>
              <a:gd name="connsiteY32" fmla="*/ 818388 h 818388"/>
              <a:gd name="connsiteX33" fmla="*/ 998220 w 1042416"/>
              <a:gd name="connsiteY33" fmla="*/ 525780 h 818388"/>
              <a:gd name="connsiteX34" fmla="*/ 1010412 w 1042416"/>
              <a:gd name="connsiteY34" fmla="*/ 515111 h 818388"/>
              <a:gd name="connsiteX35" fmla="*/ 1021080 w 1042416"/>
              <a:gd name="connsiteY35" fmla="*/ 501395 h 818388"/>
              <a:gd name="connsiteX36" fmla="*/ 1028700 w 1042416"/>
              <a:gd name="connsiteY36" fmla="*/ 484631 h 818388"/>
              <a:gd name="connsiteX37" fmla="*/ 1034796 w 1042416"/>
              <a:gd name="connsiteY37" fmla="*/ 466344 h 818388"/>
              <a:gd name="connsiteX38" fmla="*/ 1039368 w 1042416"/>
              <a:gd name="connsiteY38" fmla="*/ 448056 h 818388"/>
              <a:gd name="connsiteX39" fmla="*/ 1040892 w 1042416"/>
              <a:gd name="connsiteY39" fmla="*/ 425195 h 818388"/>
              <a:gd name="connsiteX40" fmla="*/ 1042416 w 1042416"/>
              <a:gd name="connsiteY40" fmla="*/ 403859 h 818388"/>
              <a:gd name="connsiteX41" fmla="*/ 1040892 w 1042416"/>
              <a:gd name="connsiteY41" fmla="*/ 381000 h 818388"/>
              <a:gd name="connsiteX42" fmla="*/ 1037844 w 1042416"/>
              <a:gd name="connsiteY42" fmla="*/ 355092 h 818388"/>
              <a:gd name="connsiteX43" fmla="*/ 1033272 w 1042416"/>
              <a:gd name="connsiteY43" fmla="*/ 330707 h 818388"/>
              <a:gd name="connsiteX44" fmla="*/ 1027175 w 1042416"/>
              <a:gd name="connsiteY44" fmla="*/ 304800 h 818388"/>
              <a:gd name="connsiteX45" fmla="*/ 1021080 w 1042416"/>
              <a:gd name="connsiteY45" fmla="*/ 278892 h 818388"/>
              <a:gd name="connsiteX46" fmla="*/ 1001268 w 1042416"/>
              <a:gd name="connsiteY46" fmla="*/ 227076 h 818388"/>
              <a:gd name="connsiteX47" fmla="*/ 978408 w 1042416"/>
              <a:gd name="connsiteY47" fmla="*/ 176783 h 818388"/>
              <a:gd name="connsiteX48" fmla="*/ 950975 w 1042416"/>
              <a:gd name="connsiteY48" fmla="*/ 129540 h 818388"/>
              <a:gd name="connsiteX49" fmla="*/ 918972 w 1042416"/>
              <a:gd name="connsiteY49" fmla="*/ 86868 h 818388"/>
              <a:gd name="connsiteX50" fmla="*/ 900684 w 1042416"/>
              <a:gd name="connsiteY50" fmla="*/ 67056 h 818388"/>
              <a:gd name="connsiteX51" fmla="*/ 883920 w 1042416"/>
              <a:gd name="connsiteY51" fmla="*/ 50292 h 818388"/>
              <a:gd name="connsiteX52" fmla="*/ 864108 w 1042416"/>
              <a:gd name="connsiteY52" fmla="*/ 35052 h 818388"/>
              <a:gd name="connsiteX53" fmla="*/ 844296 w 1042416"/>
              <a:gd name="connsiteY53" fmla="*/ 22859 h 818388"/>
              <a:gd name="connsiteX54" fmla="*/ 824484 w 1042416"/>
              <a:gd name="connsiteY54" fmla="*/ 13716 h 818388"/>
              <a:gd name="connsiteX55" fmla="*/ 803148 w 1042416"/>
              <a:gd name="connsiteY55" fmla="*/ 6095 h 818388"/>
              <a:gd name="connsiteX56" fmla="*/ 781812 w 1042416"/>
              <a:gd name="connsiteY56" fmla="*/ 1523 h 818388"/>
              <a:gd name="connsiteX57" fmla="*/ 758952 w 1042416"/>
              <a:gd name="connsiteY57" fmla="*/ 0 h 818388"/>
              <a:gd name="connsiteX58" fmla="*/ 737615 w 1042416"/>
              <a:gd name="connsiteY58" fmla="*/ 3047 h 818388"/>
              <a:gd name="connsiteX59" fmla="*/ 714756 w 1042416"/>
              <a:gd name="connsiteY59" fmla="*/ 9143 h 818388"/>
              <a:gd name="connsiteX60" fmla="*/ 691896 w 1042416"/>
              <a:gd name="connsiteY60" fmla="*/ 18288 h 818388"/>
              <a:gd name="connsiteX61" fmla="*/ 669036 w 1042416"/>
              <a:gd name="connsiteY61" fmla="*/ 32004 h 818388"/>
              <a:gd name="connsiteX62" fmla="*/ 0 w 1042416"/>
              <a:gd name="connsiteY62" fmla="*/ 426719 h 818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042416" h="818388">
                <a:moveTo>
                  <a:pt x="0" y="426719"/>
                </a:moveTo>
                <a:lnTo>
                  <a:pt x="4572" y="432816"/>
                </a:lnTo>
                <a:lnTo>
                  <a:pt x="672084" y="36576"/>
                </a:lnTo>
                <a:lnTo>
                  <a:pt x="694943" y="22859"/>
                </a:lnTo>
                <a:lnTo>
                  <a:pt x="716280" y="13716"/>
                </a:lnTo>
                <a:lnTo>
                  <a:pt x="739140" y="7619"/>
                </a:lnTo>
                <a:lnTo>
                  <a:pt x="758952" y="6095"/>
                </a:lnTo>
                <a:lnTo>
                  <a:pt x="780287" y="7619"/>
                </a:lnTo>
                <a:lnTo>
                  <a:pt x="801624" y="10668"/>
                </a:lnTo>
                <a:lnTo>
                  <a:pt x="821436" y="18288"/>
                </a:lnTo>
                <a:lnTo>
                  <a:pt x="841248" y="27431"/>
                </a:lnTo>
                <a:lnTo>
                  <a:pt x="861059" y="39623"/>
                </a:lnTo>
                <a:lnTo>
                  <a:pt x="879348" y="54864"/>
                </a:lnTo>
                <a:lnTo>
                  <a:pt x="896112" y="71628"/>
                </a:lnTo>
                <a:lnTo>
                  <a:pt x="912875" y="89916"/>
                </a:lnTo>
                <a:lnTo>
                  <a:pt x="944880" y="131064"/>
                </a:lnTo>
                <a:lnTo>
                  <a:pt x="972312" y="178307"/>
                </a:lnTo>
                <a:lnTo>
                  <a:pt x="996696" y="228600"/>
                </a:lnTo>
                <a:lnTo>
                  <a:pt x="1014984" y="280416"/>
                </a:lnTo>
                <a:lnTo>
                  <a:pt x="1021080" y="306323"/>
                </a:lnTo>
                <a:lnTo>
                  <a:pt x="1027175" y="330707"/>
                </a:lnTo>
                <a:lnTo>
                  <a:pt x="1031748" y="356616"/>
                </a:lnTo>
                <a:lnTo>
                  <a:pt x="1033272" y="381000"/>
                </a:lnTo>
                <a:lnTo>
                  <a:pt x="1034796" y="403859"/>
                </a:lnTo>
                <a:lnTo>
                  <a:pt x="1034796" y="425195"/>
                </a:lnTo>
                <a:lnTo>
                  <a:pt x="1033272" y="446531"/>
                </a:lnTo>
                <a:lnTo>
                  <a:pt x="1028700" y="466344"/>
                </a:lnTo>
                <a:lnTo>
                  <a:pt x="1022603" y="483107"/>
                </a:lnTo>
                <a:lnTo>
                  <a:pt x="1014984" y="498347"/>
                </a:lnTo>
                <a:lnTo>
                  <a:pt x="1005840" y="510540"/>
                </a:lnTo>
                <a:lnTo>
                  <a:pt x="993648" y="522731"/>
                </a:lnTo>
                <a:lnTo>
                  <a:pt x="553212" y="813816"/>
                </a:lnTo>
                <a:lnTo>
                  <a:pt x="556259" y="818388"/>
                </a:lnTo>
                <a:lnTo>
                  <a:pt x="998220" y="525780"/>
                </a:lnTo>
                <a:lnTo>
                  <a:pt x="1010412" y="515111"/>
                </a:lnTo>
                <a:lnTo>
                  <a:pt x="1021080" y="501395"/>
                </a:lnTo>
                <a:lnTo>
                  <a:pt x="1028700" y="484631"/>
                </a:lnTo>
                <a:lnTo>
                  <a:pt x="1034796" y="466344"/>
                </a:lnTo>
                <a:lnTo>
                  <a:pt x="1039368" y="448056"/>
                </a:lnTo>
                <a:lnTo>
                  <a:pt x="1040892" y="425195"/>
                </a:lnTo>
                <a:lnTo>
                  <a:pt x="1042416" y="403859"/>
                </a:lnTo>
                <a:lnTo>
                  <a:pt x="1040892" y="381000"/>
                </a:lnTo>
                <a:lnTo>
                  <a:pt x="1037844" y="355092"/>
                </a:lnTo>
                <a:lnTo>
                  <a:pt x="1033272" y="330707"/>
                </a:lnTo>
                <a:lnTo>
                  <a:pt x="1027175" y="304800"/>
                </a:lnTo>
                <a:lnTo>
                  <a:pt x="1021080" y="278892"/>
                </a:lnTo>
                <a:lnTo>
                  <a:pt x="1001268" y="227076"/>
                </a:lnTo>
                <a:lnTo>
                  <a:pt x="978408" y="176783"/>
                </a:lnTo>
                <a:lnTo>
                  <a:pt x="950975" y="129540"/>
                </a:lnTo>
                <a:lnTo>
                  <a:pt x="918972" y="86868"/>
                </a:lnTo>
                <a:lnTo>
                  <a:pt x="900684" y="67056"/>
                </a:lnTo>
                <a:lnTo>
                  <a:pt x="883920" y="50292"/>
                </a:lnTo>
                <a:lnTo>
                  <a:pt x="864108" y="35052"/>
                </a:lnTo>
                <a:lnTo>
                  <a:pt x="844296" y="22859"/>
                </a:lnTo>
                <a:lnTo>
                  <a:pt x="824484" y="13716"/>
                </a:lnTo>
                <a:lnTo>
                  <a:pt x="803148" y="6095"/>
                </a:lnTo>
                <a:lnTo>
                  <a:pt x="781812" y="1523"/>
                </a:lnTo>
                <a:lnTo>
                  <a:pt x="758952" y="0"/>
                </a:lnTo>
                <a:lnTo>
                  <a:pt x="737615" y="3047"/>
                </a:lnTo>
                <a:lnTo>
                  <a:pt x="714756" y="9143"/>
                </a:lnTo>
                <a:lnTo>
                  <a:pt x="691896" y="18288"/>
                </a:lnTo>
                <a:lnTo>
                  <a:pt x="669036" y="32004"/>
                </a:lnTo>
                <a:lnTo>
                  <a:pt x="0" y="4267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1075690" y="3018784"/>
            <a:ext cx="1055116" cy="831088"/>
          </a:xfrm>
          <a:custGeom>
            <a:avLst/>
            <a:gdLst>
              <a:gd name="connsiteX0" fmla="*/ 6350 w 1055116"/>
              <a:gd name="connsiteY0" fmla="*/ 433069 h 831088"/>
              <a:gd name="connsiteX1" fmla="*/ 10922 w 1055116"/>
              <a:gd name="connsiteY1" fmla="*/ 439166 h 831088"/>
              <a:gd name="connsiteX2" fmla="*/ 678434 w 1055116"/>
              <a:gd name="connsiteY2" fmla="*/ 42926 h 831088"/>
              <a:gd name="connsiteX3" fmla="*/ 701293 w 1055116"/>
              <a:gd name="connsiteY3" fmla="*/ 29209 h 831088"/>
              <a:gd name="connsiteX4" fmla="*/ 722630 w 1055116"/>
              <a:gd name="connsiteY4" fmla="*/ 20066 h 831088"/>
              <a:gd name="connsiteX5" fmla="*/ 745490 w 1055116"/>
              <a:gd name="connsiteY5" fmla="*/ 13969 h 831088"/>
              <a:gd name="connsiteX6" fmla="*/ 765302 w 1055116"/>
              <a:gd name="connsiteY6" fmla="*/ 12445 h 831088"/>
              <a:gd name="connsiteX7" fmla="*/ 786637 w 1055116"/>
              <a:gd name="connsiteY7" fmla="*/ 13969 h 831088"/>
              <a:gd name="connsiteX8" fmla="*/ 807974 w 1055116"/>
              <a:gd name="connsiteY8" fmla="*/ 17018 h 831088"/>
              <a:gd name="connsiteX9" fmla="*/ 827786 w 1055116"/>
              <a:gd name="connsiteY9" fmla="*/ 24638 h 831088"/>
              <a:gd name="connsiteX10" fmla="*/ 847598 w 1055116"/>
              <a:gd name="connsiteY10" fmla="*/ 33781 h 831088"/>
              <a:gd name="connsiteX11" fmla="*/ 867409 w 1055116"/>
              <a:gd name="connsiteY11" fmla="*/ 45973 h 831088"/>
              <a:gd name="connsiteX12" fmla="*/ 885698 w 1055116"/>
              <a:gd name="connsiteY12" fmla="*/ 61214 h 831088"/>
              <a:gd name="connsiteX13" fmla="*/ 902462 w 1055116"/>
              <a:gd name="connsiteY13" fmla="*/ 77978 h 831088"/>
              <a:gd name="connsiteX14" fmla="*/ 919225 w 1055116"/>
              <a:gd name="connsiteY14" fmla="*/ 96266 h 831088"/>
              <a:gd name="connsiteX15" fmla="*/ 951230 w 1055116"/>
              <a:gd name="connsiteY15" fmla="*/ 137414 h 831088"/>
              <a:gd name="connsiteX16" fmla="*/ 978662 w 1055116"/>
              <a:gd name="connsiteY16" fmla="*/ 184657 h 831088"/>
              <a:gd name="connsiteX17" fmla="*/ 1003046 w 1055116"/>
              <a:gd name="connsiteY17" fmla="*/ 234950 h 831088"/>
              <a:gd name="connsiteX18" fmla="*/ 1021334 w 1055116"/>
              <a:gd name="connsiteY18" fmla="*/ 286766 h 831088"/>
              <a:gd name="connsiteX19" fmla="*/ 1027430 w 1055116"/>
              <a:gd name="connsiteY19" fmla="*/ 312673 h 831088"/>
              <a:gd name="connsiteX20" fmla="*/ 1033525 w 1055116"/>
              <a:gd name="connsiteY20" fmla="*/ 337057 h 831088"/>
              <a:gd name="connsiteX21" fmla="*/ 1038098 w 1055116"/>
              <a:gd name="connsiteY21" fmla="*/ 362966 h 831088"/>
              <a:gd name="connsiteX22" fmla="*/ 1039622 w 1055116"/>
              <a:gd name="connsiteY22" fmla="*/ 387350 h 831088"/>
              <a:gd name="connsiteX23" fmla="*/ 1041146 w 1055116"/>
              <a:gd name="connsiteY23" fmla="*/ 410209 h 831088"/>
              <a:gd name="connsiteX24" fmla="*/ 1041146 w 1055116"/>
              <a:gd name="connsiteY24" fmla="*/ 431545 h 831088"/>
              <a:gd name="connsiteX25" fmla="*/ 1039622 w 1055116"/>
              <a:gd name="connsiteY25" fmla="*/ 452881 h 831088"/>
              <a:gd name="connsiteX26" fmla="*/ 1035050 w 1055116"/>
              <a:gd name="connsiteY26" fmla="*/ 472694 h 831088"/>
              <a:gd name="connsiteX27" fmla="*/ 1028953 w 1055116"/>
              <a:gd name="connsiteY27" fmla="*/ 489457 h 831088"/>
              <a:gd name="connsiteX28" fmla="*/ 1021334 w 1055116"/>
              <a:gd name="connsiteY28" fmla="*/ 504697 h 831088"/>
              <a:gd name="connsiteX29" fmla="*/ 1012190 w 1055116"/>
              <a:gd name="connsiteY29" fmla="*/ 516890 h 831088"/>
              <a:gd name="connsiteX30" fmla="*/ 999998 w 1055116"/>
              <a:gd name="connsiteY30" fmla="*/ 529081 h 831088"/>
              <a:gd name="connsiteX31" fmla="*/ 559562 w 1055116"/>
              <a:gd name="connsiteY31" fmla="*/ 820166 h 831088"/>
              <a:gd name="connsiteX32" fmla="*/ 562609 w 1055116"/>
              <a:gd name="connsiteY32" fmla="*/ 824738 h 831088"/>
              <a:gd name="connsiteX33" fmla="*/ 1004570 w 1055116"/>
              <a:gd name="connsiteY33" fmla="*/ 532130 h 831088"/>
              <a:gd name="connsiteX34" fmla="*/ 1016762 w 1055116"/>
              <a:gd name="connsiteY34" fmla="*/ 521461 h 831088"/>
              <a:gd name="connsiteX35" fmla="*/ 1027430 w 1055116"/>
              <a:gd name="connsiteY35" fmla="*/ 507745 h 831088"/>
              <a:gd name="connsiteX36" fmla="*/ 1035050 w 1055116"/>
              <a:gd name="connsiteY36" fmla="*/ 490981 h 831088"/>
              <a:gd name="connsiteX37" fmla="*/ 1041146 w 1055116"/>
              <a:gd name="connsiteY37" fmla="*/ 472694 h 831088"/>
              <a:gd name="connsiteX38" fmla="*/ 1045718 w 1055116"/>
              <a:gd name="connsiteY38" fmla="*/ 454406 h 831088"/>
              <a:gd name="connsiteX39" fmla="*/ 1047242 w 1055116"/>
              <a:gd name="connsiteY39" fmla="*/ 431545 h 831088"/>
              <a:gd name="connsiteX40" fmla="*/ 1048766 w 1055116"/>
              <a:gd name="connsiteY40" fmla="*/ 410209 h 831088"/>
              <a:gd name="connsiteX41" fmla="*/ 1047242 w 1055116"/>
              <a:gd name="connsiteY41" fmla="*/ 387350 h 831088"/>
              <a:gd name="connsiteX42" fmla="*/ 1044194 w 1055116"/>
              <a:gd name="connsiteY42" fmla="*/ 361442 h 831088"/>
              <a:gd name="connsiteX43" fmla="*/ 1039622 w 1055116"/>
              <a:gd name="connsiteY43" fmla="*/ 337057 h 831088"/>
              <a:gd name="connsiteX44" fmla="*/ 1033525 w 1055116"/>
              <a:gd name="connsiteY44" fmla="*/ 311150 h 831088"/>
              <a:gd name="connsiteX45" fmla="*/ 1027430 w 1055116"/>
              <a:gd name="connsiteY45" fmla="*/ 285242 h 831088"/>
              <a:gd name="connsiteX46" fmla="*/ 1007618 w 1055116"/>
              <a:gd name="connsiteY46" fmla="*/ 233426 h 831088"/>
              <a:gd name="connsiteX47" fmla="*/ 984758 w 1055116"/>
              <a:gd name="connsiteY47" fmla="*/ 183133 h 831088"/>
              <a:gd name="connsiteX48" fmla="*/ 957325 w 1055116"/>
              <a:gd name="connsiteY48" fmla="*/ 135890 h 831088"/>
              <a:gd name="connsiteX49" fmla="*/ 925322 w 1055116"/>
              <a:gd name="connsiteY49" fmla="*/ 93218 h 831088"/>
              <a:gd name="connsiteX50" fmla="*/ 907034 w 1055116"/>
              <a:gd name="connsiteY50" fmla="*/ 73406 h 831088"/>
              <a:gd name="connsiteX51" fmla="*/ 890270 w 1055116"/>
              <a:gd name="connsiteY51" fmla="*/ 56642 h 831088"/>
              <a:gd name="connsiteX52" fmla="*/ 870458 w 1055116"/>
              <a:gd name="connsiteY52" fmla="*/ 41402 h 831088"/>
              <a:gd name="connsiteX53" fmla="*/ 850646 w 1055116"/>
              <a:gd name="connsiteY53" fmla="*/ 29209 h 831088"/>
              <a:gd name="connsiteX54" fmla="*/ 830834 w 1055116"/>
              <a:gd name="connsiteY54" fmla="*/ 20066 h 831088"/>
              <a:gd name="connsiteX55" fmla="*/ 809498 w 1055116"/>
              <a:gd name="connsiteY55" fmla="*/ 12445 h 831088"/>
              <a:gd name="connsiteX56" fmla="*/ 788162 w 1055116"/>
              <a:gd name="connsiteY56" fmla="*/ 7873 h 831088"/>
              <a:gd name="connsiteX57" fmla="*/ 765302 w 1055116"/>
              <a:gd name="connsiteY57" fmla="*/ 6350 h 831088"/>
              <a:gd name="connsiteX58" fmla="*/ 743965 w 1055116"/>
              <a:gd name="connsiteY58" fmla="*/ 9397 h 831088"/>
              <a:gd name="connsiteX59" fmla="*/ 721106 w 1055116"/>
              <a:gd name="connsiteY59" fmla="*/ 15493 h 831088"/>
              <a:gd name="connsiteX60" fmla="*/ 698246 w 1055116"/>
              <a:gd name="connsiteY60" fmla="*/ 24638 h 831088"/>
              <a:gd name="connsiteX61" fmla="*/ 675386 w 1055116"/>
              <a:gd name="connsiteY61" fmla="*/ 38354 h 831088"/>
              <a:gd name="connsiteX62" fmla="*/ 6350 w 1055116"/>
              <a:gd name="connsiteY62" fmla="*/ 433069 h 831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055116" h="831088">
                <a:moveTo>
                  <a:pt x="6350" y="433069"/>
                </a:moveTo>
                <a:lnTo>
                  <a:pt x="10922" y="439166"/>
                </a:lnTo>
                <a:lnTo>
                  <a:pt x="678434" y="42926"/>
                </a:lnTo>
                <a:lnTo>
                  <a:pt x="701293" y="29209"/>
                </a:lnTo>
                <a:lnTo>
                  <a:pt x="722630" y="20066"/>
                </a:lnTo>
                <a:lnTo>
                  <a:pt x="745490" y="13969"/>
                </a:lnTo>
                <a:lnTo>
                  <a:pt x="765302" y="12445"/>
                </a:lnTo>
                <a:lnTo>
                  <a:pt x="786637" y="13969"/>
                </a:lnTo>
                <a:lnTo>
                  <a:pt x="807974" y="17018"/>
                </a:lnTo>
                <a:lnTo>
                  <a:pt x="827786" y="24638"/>
                </a:lnTo>
                <a:lnTo>
                  <a:pt x="847598" y="33781"/>
                </a:lnTo>
                <a:lnTo>
                  <a:pt x="867409" y="45973"/>
                </a:lnTo>
                <a:lnTo>
                  <a:pt x="885698" y="61214"/>
                </a:lnTo>
                <a:lnTo>
                  <a:pt x="902462" y="77978"/>
                </a:lnTo>
                <a:lnTo>
                  <a:pt x="919225" y="96266"/>
                </a:lnTo>
                <a:lnTo>
                  <a:pt x="951230" y="137414"/>
                </a:lnTo>
                <a:lnTo>
                  <a:pt x="978662" y="184657"/>
                </a:lnTo>
                <a:lnTo>
                  <a:pt x="1003046" y="234950"/>
                </a:lnTo>
                <a:lnTo>
                  <a:pt x="1021334" y="286766"/>
                </a:lnTo>
                <a:lnTo>
                  <a:pt x="1027430" y="312673"/>
                </a:lnTo>
                <a:lnTo>
                  <a:pt x="1033525" y="337057"/>
                </a:lnTo>
                <a:lnTo>
                  <a:pt x="1038098" y="362966"/>
                </a:lnTo>
                <a:lnTo>
                  <a:pt x="1039622" y="387350"/>
                </a:lnTo>
                <a:lnTo>
                  <a:pt x="1041146" y="410209"/>
                </a:lnTo>
                <a:lnTo>
                  <a:pt x="1041146" y="431545"/>
                </a:lnTo>
                <a:lnTo>
                  <a:pt x="1039622" y="452881"/>
                </a:lnTo>
                <a:lnTo>
                  <a:pt x="1035050" y="472694"/>
                </a:lnTo>
                <a:lnTo>
                  <a:pt x="1028953" y="489457"/>
                </a:lnTo>
                <a:lnTo>
                  <a:pt x="1021334" y="504697"/>
                </a:lnTo>
                <a:lnTo>
                  <a:pt x="1012190" y="516890"/>
                </a:lnTo>
                <a:lnTo>
                  <a:pt x="999998" y="529081"/>
                </a:lnTo>
                <a:lnTo>
                  <a:pt x="559562" y="820166"/>
                </a:lnTo>
                <a:lnTo>
                  <a:pt x="562609" y="824738"/>
                </a:lnTo>
                <a:lnTo>
                  <a:pt x="1004570" y="532130"/>
                </a:lnTo>
                <a:lnTo>
                  <a:pt x="1016762" y="521461"/>
                </a:lnTo>
                <a:lnTo>
                  <a:pt x="1027430" y="507745"/>
                </a:lnTo>
                <a:lnTo>
                  <a:pt x="1035050" y="490981"/>
                </a:lnTo>
                <a:lnTo>
                  <a:pt x="1041146" y="472694"/>
                </a:lnTo>
                <a:lnTo>
                  <a:pt x="1045718" y="454406"/>
                </a:lnTo>
                <a:lnTo>
                  <a:pt x="1047242" y="431545"/>
                </a:lnTo>
                <a:lnTo>
                  <a:pt x="1048766" y="410209"/>
                </a:lnTo>
                <a:lnTo>
                  <a:pt x="1047242" y="387350"/>
                </a:lnTo>
                <a:lnTo>
                  <a:pt x="1044194" y="361442"/>
                </a:lnTo>
                <a:lnTo>
                  <a:pt x="1039622" y="337057"/>
                </a:lnTo>
                <a:lnTo>
                  <a:pt x="1033525" y="311150"/>
                </a:lnTo>
                <a:lnTo>
                  <a:pt x="1027430" y="285242"/>
                </a:lnTo>
                <a:lnTo>
                  <a:pt x="1007618" y="233426"/>
                </a:lnTo>
                <a:lnTo>
                  <a:pt x="984758" y="183133"/>
                </a:lnTo>
                <a:lnTo>
                  <a:pt x="957325" y="135890"/>
                </a:lnTo>
                <a:lnTo>
                  <a:pt x="925322" y="93218"/>
                </a:lnTo>
                <a:lnTo>
                  <a:pt x="907034" y="73406"/>
                </a:lnTo>
                <a:lnTo>
                  <a:pt x="890270" y="56642"/>
                </a:lnTo>
                <a:lnTo>
                  <a:pt x="870458" y="41402"/>
                </a:lnTo>
                <a:lnTo>
                  <a:pt x="850646" y="29209"/>
                </a:lnTo>
                <a:lnTo>
                  <a:pt x="830834" y="20066"/>
                </a:lnTo>
                <a:lnTo>
                  <a:pt x="809498" y="12445"/>
                </a:lnTo>
                <a:lnTo>
                  <a:pt x="788162" y="7873"/>
                </a:lnTo>
                <a:lnTo>
                  <a:pt x="765302" y="6350"/>
                </a:lnTo>
                <a:lnTo>
                  <a:pt x="743965" y="9397"/>
                </a:lnTo>
                <a:lnTo>
                  <a:pt x="721106" y="15493"/>
                </a:lnTo>
                <a:lnTo>
                  <a:pt x="698246" y="24638"/>
                </a:lnTo>
                <a:lnTo>
                  <a:pt x="675386" y="38354"/>
                </a:lnTo>
                <a:lnTo>
                  <a:pt x="6350" y="4330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1461516" y="2426203"/>
            <a:ext cx="1420368" cy="1373124"/>
          </a:xfrm>
          <a:custGeom>
            <a:avLst/>
            <a:gdLst>
              <a:gd name="connsiteX0" fmla="*/ 54863 w 1420368"/>
              <a:gd name="connsiteY0" fmla="*/ 751331 h 1373124"/>
              <a:gd name="connsiteX1" fmla="*/ 60960 w 1420368"/>
              <a:gd name="connsiteY1" fmla="*/ 745235 h 1373124"/>
              <a:gd name="connsiteX2" fmla="*/ 7620 w 1420368"/>
              <a:gd name="connsiteY2" fmla="*/ 702563 h 1373124"/>
              <a:gd name="connsiteX3" fmla="*/ 7620 w 1420368"/>
              <a:gd name="connsiteY3" fmla="*/ 252983 h 1373124"/>
              <a:gd name="connsiteX4" fmla="*/ 333756 w 1420368"/>
              <a:gd name="connsiteY4" fmla="*/ 24383 h 1373124"/>
              <a:gd name="connsiteX5" fmla="*/ 438911 w 1420368"/>
              <a:gd name="connsiteY5" fmla="*/ 7619 h 1373124"/>
              <a:gd name="connsiteX6" fmla="*/ 1092708 w 1420368"/>
              <a:gd name="connsiteY6" fmla="*/ 452627 h 1373124"/>
              <a:gd name="connsiteX7" fmla="*/ 1110996 w 1420368"/>
              <a:gd name="connsiteY7" fmla="*/ 464819 h 1373124"/>
              <a:gd name="connsiteX8" fmla="*/ 1129284 w 1420368"/>
              <a:gd name="connsiteY8" fmla="*/ 473963 h 1373124"/>
              <a:gd name="connsiteX9" fmla="*/ 1146048 w 1420368"/>
              <a:gd name="connsiteY9" fmla="*/ 478535 h 1373124"/>
              <a:gd name="connsiteX10" fmla="*/ 1161288 w 1420368"/>
              <a:gd name="connsiteY10" fmla="*/ 481583 h 1373124"/>
              <a:gd name="connsiteX11" fmla="*/ 1176528 w 1420368"/>
              <a:gd name="connsiteY11" fmla="*/ 483107 h 1373124"/>
              <a:gd name="connsiteX12" fmla="*/ 1191768 w 1420368"/>
              <a:gd name="connsiteY12" fmla="*/ 481583 h 1373124"/>
              <a:gd name="connsiteX13" fmla="*/ 1205484 w 1420368"/>
              <a:gd name="connsiteY13" fmla="*/ 478535 h 1373124"/>
              <a:gd name="connsiteX14" fmla="*/ 1219200 w 1420368"/>
              <a:gd name="connsiteY14" fmla="*/ 475488 h 1373124"/>
              <a:gd name="connsiteX15" fmla="*/ 1245108 w 1420368"/>
              <a:gd name="connsiteY15" fmla="*/ 464819 h 1373124"/>
              <a:gd name="connsiteX16" fmla="*/ 1269492 w 1420368"/>
              <a:gd name="connsiteY16" fmla="*/ 454151 h 1373124"/>
              <a:gd name="connsiteX17" fmla="*/ 1296924 w 1420368"/>
              <a:gd name="connsiteY17" fmla="*/ 445007 h 1373124"/>
              <a:gd name="connsiteX18" fmla="*/ 1325880 w 1420368"/>
              <a:gd name="connsiteY18" fmla="*/ 438911 h 1373124"/>
              <a:gd name="connsiteX19" fmla="*/ 1392936 w 1420368"/>
              <a:gd name="connsiteY19" fmla="*/ 490727 h 1373124"/>
              <a:gd name="connsiteX20" fmla="*/ 1403604 w 1420368"/>
              <a:gd name="connsiteY20" fmla="*/ 513588 h 1373124"/>
              <a:gd name="connsiteX21" fmla="*/ 1408176 w 1420368"/>
              <a:gd name="connsiteY21" fmla="*/ 528827 h 1373124"/>
              <a:gd name="connsiteX22" fmla="*/ 1411224 w 1420368"/>
              <a:gd name="connsiteY22" fmla="*/ 544067 h 1373124"/>
              <a:gd name="connsiteX23" fmla="*/ 1411224 w 1420368"/>
              <a:gd name="connsiteY23" fmla="*/ 576071 h 1373124"/>
              <a:gd name="connsiteX24" fmla="*/ 1408176 w 1420368"/>
              <a:gd name="connsiteY24" fmla="*/ 592835 h 1373124"/>
              <a:gd name="connsiteX25" fmla="*/ 1402080 w 1420368"/>
              <a:gd name="connsiteY25" fmla="*/ 611123 h 1373124"/>
              <a:gd name="connsiteX26" fmla="*/ 1289304 w 1420368"/>
              <a:gd name="connsiteY26" fmla="*/ 961643 h 1373124"/>
              <a:gd name="connsiteX27" fmla="*/ 1267968 w 1420368"/>
              <a:gd name="connsiteY27" fmla="*/ 1002791 h 1373124"/>
              <a:gd name="connsiteX28" fmla="*/ 819912 w 1420368"/>
              <a:gd name="connsiteY28" fmla="*/ 1363979 h 1373124"/>
              <a:gd name="connsiteX29" fmla="*/ 597408 w 1420368"/>
              <a:gd name="connsiteY29" fmla="*/ 1182624 h 1373124"/>
              <a:gd name="connsiteX30" fmla="*/ 591312 w 1420368"/>
              <a:gd name="connsiteY30" fmla="*/ 1188719 h 1373124"/>
              <a:gd name="connsiteX31" fmla="*/ 819912 w 1420368"/>
              <a:gd name="connsiteY31" fmla="*/ 1373124 h 1373124"/>
              <a:gd name="connsiteX32" fmla="*/ 1274064 w 1420368"/>
              <a:gd name="connsiteY32" fmla="*/ 1007363 h 1373124"/>
              <a:gd name="connsiteX33" fmla="*/ 1296924 w 1420368"/>
              <a:gd name="connsiteY33" fmla="*/ 964691 h 1373124"/>
              <a:gd name="connsiteX34" fmla="*/ 1409700 w 1420368"/>
              <a:gd name="connsiteY34" fmla="*/ 612647 h 1373124"/>
              <a:gd name="connsiteX35" fmla="*/ 1415796 w 1420368"/>
              <a:gd name="connsiteY35" fmla="*/ 595883 h 1373124"/>
              <a:gd name="connsiteX36" fmla="*/ 1418844 w 1420368"/>
              <a:gd name="connsiteY36" fmla="*/ 577595 h 1373124"/>
              <a:gd name="connsiteX37" fmla="*/ 1420368 w 1420368"/>
              <a:gd name="connsiteY37" fmla="*/ 559307 h 1373124"/>
              <a:gd name="connsiteX38" fmla="*/ 1418844 w 1420368"/>
              <a:gd name="connsiteY38" fmla="*/ 542543 h 1373124"/>
              <a:gd name="connsiteX39" fmla="*/ 1415796 w 1420368"/>
              <a:gd name="connsiteY39" fmla="*/ 525779 h 1373124"/>
              <a:gd name="connsiteX40" fmla="*/ 1411224 w 1420368"/>
              <a:gd name="connsiteY40" fmla="*/ 512063 h 1373124"/>
              <a:gd name="connsiteX41" fmla="*/ 1400556 w 1420368"/>
              <a:gd name="connsiteY41" fmla="*/ 486155 h 1373124"/>
              <a:gd name="connsiteX42" fmla="*/ 1327404 w 1420368"/>
              <a:gd name="connsiteY42" fmla="*/ 431291 h 1373124"/>
              <a:gd name="connsiteX43" fmla="*/ 1295400 w 1420368"/>
              <a:gd name="connsiteY43" fmla="*/ 437388 h 1373124"/>
              <a:gd name="connsiteX44" fmla="*/ 1266444 w 1420368"/>
              <a:gd name="connsiteY44" fmla="*/ 446531 h 1373124"/>
              <a:gd name="connsiteX45" fmla="*/ 1240536 w 1420368"/>
              <a:gd name="connsiteY45" fmla="*/ 458723 h 1373124"/>
              <a:gd name="connsiteX46" fmla="*/ 1214628 w 1420368"/>
              <a:gd name="connsiteY46" fmla="*/ 467867 h 1373124"/>
              <a:gd name="connsiteX47" fmla="*/ 1202436 w 1420368"/>
              <a:gd name="connsiteY47" fmla="*/ 472439 h 1373124"/>
              <a:gd name="connsiteX48" fmla="*/ 1190244 w 1420368"/>
              <a:gd name="connsiteY48" fmla="*/ 473963 h 1373124"/>
              <a:gd name="connsiteX49" fmla="*/ 1176528 w 1420368"/>
              <a:gd name="connsiteY49" fmla="*/ 475488 h 1373124"/>
              <a:gd name="connsiteX50" fmla="*/ 1162812 w 1420368"/>
              <a:gd name="connsiteY50" fmla="*/ 473963 h 1373124"/>
              <a:gd name="connsiteX51" fmla="*/ 1147572 w 1420368"/>
              <a:gd name="connsiteY51" fmla="*/ 472439 h 1373124"/>
              <a:gd name="connsiteX52" fmla="*/ 1132332 w 1420368"/>
              <a:gd name="connsiteY52" fmla="*/ 466343 h 1373124"/>
              <a:gd name="connsiteX53" fmla="*/ 1115568 w 1420368"/>
              <a:gd name="connsiteY53" fmla="*/ 458723 h 1373124"/>
              <a:gd name="connsiteX54" fmla="*/ 1097280 w 1420368"/>
              <a:gd name="connsiteY54" fmla="*/ 446531 h 1373124"/>
              <a:gd name="connsiteX55" fmla="*/ 441960 w 1420368"/>
              <a:gd name="connsiteY55" fmla="*/ 0 h 1373124"/>
              <a:gd name="connsiteX56" fmla="*/ 330708 w 1420368"/>
              <a:gd name="connsiteY56" fmla="*/ 16763 h 1373124"/>
              <a:gd name="connsiteX57" fmla="*/ 0 w 1420368"/>
              <a:gd name="connsiteY57" fmla="*/ 249935 h 1373124"/>
              <a:gd name="connsiteX58" fmla="*/ 0 w 1420368"/>
              <a:gd name="connsiteY58" fmla="*/ 705612 h 1373124"/>
              <a:gd name="connsiteX59" fmla="*/ 54863 w 1420368"/>
              <a:gd name="connsiteY59" fmla="*/ 751331 h 1373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</a:cxnLst>
            <a:rect l="l" t="t" r="r" b="b"/>
            <a:pathLst>
              <a:path w="1420368" h="1373124">
                <a:moveTo>
                  <a:pt x="54863" y="751331"/>
                </a:moveTo>
                <a:lnTo>
                  <a:pt x="60960" y="745235"/>
                </a:lnTo>
                <a:lnTo>
                  <a:pt x="7620" y="702563"/>
                </a:lnTo>
                <a:lnTo>
                  <a:pt x="7620" y="252983"/>
                </a:lnTo>
                <a:lnTo>
                  <a:pt x="333756" y="24383"/>
                </a:lnTo>
                <a:lnTo>
                  <a:pt x="438911" y="7619"/>
                </a:lnTo>
                <a:lnTo>
                  <a:pt x="1092708" y="452627"/>
                </a:lnTo>
                <a:lnTo>
                  <a:pt x="1110996" y="464819"/>
                </a:lnTo>
                <a:lnTo>
                  <a:pt x="1129284" y="473963"/>
                </a:lnTo>
                <a:lnTo>
                  <a:pt x="1146048" y="478535"/>
                </a:lnTo>
                <a:lnTo>
                  <a:pt x="1161288" y="481583"/>
                </a:lnTo>
                <a:lnTo>
                  <a:pt x="1176528" y="483107"/>
                </a:lnTo>
                <a:lnTo>
                  <a:pt x="1191768" y="481583"/>
                </a:lnTo>
                <a:lnTo>
                  <a:pt x="1205484" y="478535"/>
                </a:lnTo>
                <a:lnTo>
                  <a:pt x="1219200" y="475488"/>
                </a:lnTo>
                <a:lnTo>
                  <a:pt x="1245108" y="464819"/>
                </a:lnTo>
                <a:lnTo>
                  <a:pt x="1269492" y="454151"/>
                </a:lnTo>
                <a:lnTo>
                  <a:pt x="1296924" y="445007"/>
                </a:lnTo>
                <a:lnTo>
                  <a:pt x="1325880" y="438911"/>
                </a:lnTo>
                <a:lnTo>
                  <a:pt x="1392936" y="490727"/>
                </a:lnTo>
                <a:lnTo>
                  <a:pt x="1403604" y="513588"/>
                </a:lnTo>
                <a:lnTo>
                  <a:pt x="1408176" y="528827"/>
                </a:lnTo>
                <a:lnTo>
                  <a:pt x="1411224" y="544067"/>
                </a:lnTo>
                <a:lnTo>
                  <a:pt x="1411224" y="576071"/>
                </a:lnTo>
                <a:lnTo>
                  <a:pt x="1408176" y="592835"/>
                </a:lnTo>
                <a:lnTo>
                  <a:pt x="1402080" y="611123"/>
                </a:lnTo>
                <a:lnTo>
                  <a:pt x="1289304" y="961643"/>
                </a:lnTo>
                <a:lnTo>
                  <a:pt x="1267968" y="1002791"/>
                </a:lnTo>
                <a:lnTo>
                  <a:pt x="819912" y="1363979"/>
                </a:lnTo>
                <a:lnTo>
                  <a:pt x="597408" y="1182624"/>
                </a:lnTo>
                <a:lnTo>
                  <a:pt x="591312" y="1188719"/>
                </a:lnTo>
                <a:lnTo>
                  <a:pt x="819912" y="1373124"/>
                </a:lnTo>
                <a:lnTo>
                  <a:pt x="1274064" y="1007363"/>
                </a:lnTo>
                <a:lnTo>
                  <a:pt x="1296924" y="964691"/>
                </a:lnTo>
                <a:lnTo>
                  <a:pt x="1409700" y="612647"/>
                </a:lnTo>
                <a:lnTo>
                  <a:pt x="1415796" y="595883"/>
                </a:lnTo>
                <a:lnTo>
                  <a:pt x="1418844" y="577595"/>
                </a:lnTo>
                <a:lnTo>
                  <a:pt x="1420368" y="559307"/>
                </a:lnTo>
                <a:lnTo>
                  <a:pt x="1418844" y="542543"/>
                </a:lnTo>
                <a:lnTo>
                  <a:pt x="1415796" y="525779"/>
                </a:lnTo>
                <a:lnTo>
                  <a:pt x="1411224" y="512063"/>
                </a:lnTo>
                <a:lnTo>
                  <a:pt x="1400556" y="486155"/>
                </a:lnTo>
                <a:lnTo>
                  <a:pt x="1327404" y="431291"/>
                </a:lnTo>
                <a:lnTo>
                  <a:pt x="1295400" y="437388"/>
                </a:lnTo>
                <a:lnTo>
                  <a:pt x="1266444" y="446531"/>
                </a:lnTo>
                <a:lnTo>
                  <a:pt x="1240536" y="458723"/>
                </a:lnTo>
                <a:lnTo>
                  <a:pt x="1214628" y="467867"/>
                </a:lnTo>
                <a:lnTo>
                  <a:pt x="1202436" y="472439"/>
                </a:lnTo>
                <a:lnTo>
                  <a:pt x="1190244" y="473963"/>
                </a:lnTo>
                <a:lnTo>
                  <a:pt x="1176528" y="475488"/>
                </a:lnTo>
                <a:lnTo>
                  <a:pt x="1162812" y="473963"/>
                </a:lnTo>
                <a:lnTo>
                  <a:pt x="1147572" y="472439"/>
                </a:lnTo>
                <a:lnTo>
                  <a:pt x="1132332" y="466343"/>
                </a:lnTo>
                <a:lnTo>
                  <a:pt x="1115568" y="458723"/>
                </a:lnTo>
                <a:lnTo>
                  <a:pt x="1097280" y="446531"/>
                </a:lnTo>
                <a:lnTo>
                  <a:pt x="441960" y="0"/>
                </a:lnTo>
                <a:lnTo>
                  <a:pt x="330708" y="16763"/>
                </a:lnTo>
                <a:lnTo>
                  <a:pt x="0" y="249935"/>
                </a:lnTo>
                <a:lnTo>
                  <a:pt x="0" y="705612"/>
                </a:lnTo>
                <a:lnTo>
                  <a:pt x="54863" y="75133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1455166" y="2419853"/>
            <a:ext cx="1433068" cy="1385824"/>
          </a:xfrm>
          <a:custGeom>
            <a:avLst/>
            <a:gdLst>
              <a:gd name="connsiteX0" fmla="*/ 61213 w 1433068"/>
              <a:gd name="connsiteY0" fmla="*/ 757681 h 1385824"/>
              <a:gd name="connsiteX1" fmla="*/ 67310 w 1433068"/>
              <a:gd name="connsiteY1" fmla="*/ 751585 h 1385824"/>
              <a:gd name="connsiteX2" fmla="*/ 13970 w 1433068"/>
              <a:gd name="connsiteY2" fmla="*/ 708913 h 1385824"/>
              <a:gd name="connsiteX3" fmla="*/ 13970 w 1433068"/>
              <a:gd name="connsiteY3" fmla="*/ 259333 h 1385824"/>
              <a:gd name="connsiteX4" fmla="*/ 340106 w 1433068"/>
              <a:gd name="connsiteY4" fmla="*/ 30733 h 1385824"/>
              <a:gd name="connsiteX5" fmla="*/ 445261 w 1433068"/>
              <a:gd name="connsiteY5" fmla="*/ 13969 h 1385824"/>
              <a:gd name="connsiteX6" fmla="*/ 1099058 w 1433068"/>
              <a:gd name="connsiteY6" fmla="*/ 458977 h 1385824"/>
              <a:gd name="connsiteX7" fmla="*/ 1117346 w 1433068"/>
              <a:gd name="connsiteY7" fmla="*/ 471169 h 1385824"/>
              <a:gd name="connsiteX8" fmla="*/ 1135634 w 1433068"/>
              <a:gd name="connsiteY8" fmla="*/ 480313 h 1385824"/>
              <a:gd name="connsiteX9" fmla="*/ 1152398 w 1433068"/>
              <a:gd name="connsiteY9" fmla="*/ 484885 h 1385824"/>
              <a:gd name="connsiteX10" fmla="*/ 1167638 w 1433068"/>
              <a:gd name="connsiteY10" fmla="*/ 487933 h 1385824"/>
              <a:gd name="connsiteX11" fmla="*/ 1182878 w 1433068"/>
              <a:gd name="connsiteY11" fmla="*/ 489457 h 1385824"/>
              <a:gd name="connsiteX12" fmla="*/ 1198118 w 1433068"/>
              <a:gd name="connsiteY12" fmla="*/ 487933 h 1385824"/>
              <a:gd name="connsiteX13" fmla="*/ 1211834 w 1433068"/>
              <a:gd name="connsiteY13" fmla="*/ 484885 h 1385824"/>
              <a:gd name="connsiteX14" fmla="*/ 1225550 w 1433068"/>
              <a:gd name="connsiteY14" fmla="*/ 481838 h 1385824"/>
              <a:gd name="connsiteX15" fmla="*/ 1251458 w 1433068"/>
              <a:gd name="connsiteY15" fmla="*/ 471169 h 1385824"/>
              <a:gd name="connsiteX16" fmla="*/ 1275842 w 1433068"/>
              <a:gd name="connsiteY16" fmla="*/ 460501 h 1385824"/>
              <a:gd name="connsiteX17" fmla="*/ 1303274 w 1433068"/>
              <a:gd name="connsiteY17" fmla="*/ 451357 h 1385824"/>
              <a:gd name="connsiteX18" fmla="*/ 1332230 w 1433068"/>
              <a:gd name="connsiteY18" fmla="*/ 445261 h 1385824"/>
              <a:gd name="connsiteX19" fmla="*/ 1399286 w 1433068"/>
              <a:gd name="connsiteY19" fmla="*/ 497077 h 1385824"/>
              <a:gd name="connsiteX20" fmla="*/ 1409954 w 1433068"/>
              <a:gd name="connsiteY20" fmla="*/ 519938 h 1385824"/>
              <a:gd name="connsiteX21" fmla="*/ 1414526 w 1433068"/>
              <a:gd name="connsiteY21" fmla="*/ 535177 h 1385824"/>
              <a:gd name="connsiteX22" fmla="*/ 1417574 w 1433068"/>
              <a:gd name="connsiteY22" fmla="*/ 550417 h 1385824"/>
              <a:gd name="connsiteX23" fmla="*/ 1417574 w 1433068"/>
              <a:gd name="connsiteY23" fmla="*/ 582421 h 1385824"/>
              <a:gd name="connsiteX24" fmla="*/ 1414526 w 1433068"/>
              <a:gd name="connsiteY24" fmla="*/ 599185 h 1385824"/>
              <a:gd name="connsiteX25" fmla="*/ 1408430 w 1433068"/>
              <a:gd name="connsiteY25" fmla="*/ 617473 h 1385824"/>
              <a:gd name="connsiteX26" fmla="*/ 1295654 w 1433068"/>
              <a:gd name="connsiteY26" fmla="*/ 967993 h 1385824"/>
              <a:gd name="connsiteX27" fmla="*/ 1274318 w 1433068"/>
              <a:gd name="connsiteY27" fmla="*/ 1009141 h 1385824"/>
              <a:gd name="connsiteX28" fmla="*/ 826262 w 1433068"/>
              <a:gd name="connsiteY28" fmla="*/ 1370329 h 1385824"/>
              <a:gd name="connsiteX29" fmla="*/ 603758 w 1433068"/>
              <a:gd name="connsiteY29" fmla="*/ 1188974 h 1385824"/>
              <a:gd name="connsiteX30" fmla="*/ 597662 w 1433068"/>
              <a:gd name="connsiteY30" fmla="*/ 1195069 h 1385824"/>
              <a:gd name="connsiteX31" fmla="*/ 826262 w 1433068"/>
              <a:gd name="connsiteY31" fmla="*/ 1379474 h 1385824"/>
              <a:gd name="connsiteX32" fmla="*/ 1280414 w 1433068"/>
              <a:gd name="connsiteY32" fmla="*/ 1013713 h 1385824"/>
              <a:gd name="connsiteX33" fmla="*/ 1303274 w 1433068"/>
              <a:gd name="connsiteY33" fmla="*/ 971041 h 1385824"/>
              <a:gd name="connsiteX34" fmla="*/ 1416050 w 1433068"/>
              <a:gd name="connsiteY34" fmla="*/ 618997 h 1385824"/>
              <a:gd name="connsiteX35" fmla="*/ 1422146 w 1433068"/>
              <a:gd name="connsiteY35" fmla="*/ 602233 h 1385824"/>
              <a:gd name="connsiteX36" fmla="*/ 1425194 w 1433068"/>
              <a:gd name="connsiteY36" fmla="*/ 583945 h 1385824"/>
              <a:gd name="connsiteX37" fmla="*/ 1426718 w 1433068"/>
              <a:gd name="connsiteY37" fmla="*/ 565657 h 1385824"/>
              <a:gd name="connsiteX38" fmla="*/ 1425194 w 1433068"/>
              <a:gd name="connsiteY38" fmla="*/ 548893 h 1385824"/>
              <a:gd name="connsiteX39" fmla="*/ 1422146 w 1433068"/>
              <a:gd name="connsiteY39" fmla="*/ 532129 h 1385824"/>
              <a:gd name="connsiteX40" fmla="*/ 1417574 w 1433068"/>
              <a:gd name="connsiteY40" fmla="*/ 518413 h 1385824"/>
              <a:gd name="connsiteX41" fmla="*/ 1406906 w 1433068"/>
              <a:gd name="connsiteY41" fmla="*/ 492505 h 1385824"/>
              <a:gd name="connsiteX42" fmla="*/ 1333754 w 1433068"/>
              <a:gd name="connsiteY42" fmla="*/ 437641 h 1385824"/>
              <a:gd name="connsiteX43" fmla="*/ 1301750 w 1433068"/>
              <a:gd name="connsiteY43" fmla="*/ 443738 h 1385824"/>
              <a:gd name="connsiteX44" fmla="*/ 1272794 w 1433068"/>
              <a:gd name="connsiteY44" fmla="*/ 452881 h 1385824"/>
              <a:gd name="connsiteX45" fmla="*/ 1246886 w 1433068"/>
              <a:gd name="connsiteY45" fmla="*/ 465073 h 1385824"/>
              <a:gd name="connsiteX46" fmla="*/ 1220978 w 1433068"/>
              <a:gd name="connsiteY46" fmla="*/ 474217 h 1385824"/>
              <a:gd name="connsiteX47" fmla="*/ 1208786 w 1433068"/>
              <a:gd name="connsiteY47" fmla="*/ 478789 h 1385824"/>
              <a:gd name="connsiteX48" fmla="*/ 1196594 w 1433068"/>
              <a:gd name="connsiteY48" fmla="*/ 480313 h 1385824"/>
              <a:gd name="connsiteX49" fmla="*/ 1182878 w 1433068"/>
              <a:gd name="connsiteY49" fmla="*/ 481838 h 1385824"/>
              <a:gd name="connsiteX50" fmla="*/ 1169162 w 1433068"/>
              <a:gd name="connsiteY50" fmla="*/ 480313 h 1385824"/>
              <a:gd name="connsiteX51" fmla="*/ 1153922 w 1433068"/>
              <a:gd name="connsiteY51" fmla="*/ 478789 h 1385824"/>
              <a:gd name="connsiteX52" fmla="*/ 1138682 w 1433068"/>
              <a:gd name="connsiteY52" fmla="*/ 472693 h 1385824"/>
              <a:gd name="connsiteX53" fmla="*/ 1121918 w 1433068"/>
              <a:gd name="connsiteY53" fmla="*/ 465073 h 1385824"/>
              <a:gd name="connsiteX54" fmla="*/ 1103630 w 1433068"/>
              <a:gd name="connsiteY54" fmla="*/ 452881 h 1385824"/>
              <a:gd name="connsiteX55" fmla="*/ 448310 w 1433068"/>
              <a:gd name="connsiteY55" fmla="*/ 6350 h 1385824"/>
              <a:gd name="connsiteX56" fmla="*/ 337058 w 1433068"/>
              <a:gd name="connsiteY56" fmla="*/ 23113 h 1385824"/>
              <a:gd name="connsiteX57" fmla="*/ 6350 w 1433068"/>
              <a:gd name="connsiteY57" fmla="*/ 256285 h 1385824"/>
              <a:gd name="connsiteX58" fmla="*/ 6350 w 1433068"/>
              <a:gd name="connsiteY58" fmla="*/ 711962 h 1385824"/>
              <a:gd name="connsiteX59" fmla="*/ 61213 w 1433068"/>
              <a:gd name="connsiteY59" fmla="*/ 757681 h 13858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</a:cxnLst>
            <a:rect l="l" t="t" r="r" b="b"/>
            <a:pathLst>
              <a:path w="1433068" h="1385824">
                <a:moveTo>
                  <a:pt x="61213" y="757681"/>
                </a:moveTo>
                <a:lnTo>
                  <a:pt x="67310" y="751585"/>
                </a:lnTo>
                <a:lnTo>
                  <a:pt x="13970" y="708913"/>
                </a:lnTo>
                <a:lnTo>
                  <a:pt x="13970" y="259333"/>
                </a:lnTo>
                <a:lnTo>
                  <a:pt x="340106" y="30733"/>
                </a:lnTo>
                <a:lnTo>
                  <a:pt x="445261" y="13969"/>
                </a:lnTo>
                <a:lnTo>
                  <a:pt x="1099058" y="458977"/>
                </a:lnTo>
                <a:lnTo>
                  <a:pt x="1117346" y="471169"/>
                </a:lnTo>
                <a:lnTo>
                  <a:pt x="1135634" y="480313"/>
                </a:lnTo>
                <a:lnTo>
                  <a:pt x="1152398" y="484885"/>
                </a:lnTo>
                <a:lnTo>
                  <a:pt x="1167638" y="487933"/>
                </a:lnTo>
                <a:lnTo>
                  <a:pt x="1182878" y="489457"/>
                </a:lnTo>
                <a:lnTo>
                  <a:pt x="1198118" y="487933"/>
                </a:lnTo>
                <a:lnTo>
                  <a:pt x="1211834" y="484885"/>
                </a:lnTo>
                <a:lnTo>
                  <a:pt x="1225550" y="481838"/>
                </a:lnTo>
                <a:lnTo>
                  <a:pt x="1251458" y="471169"/>
                </a:lnTo>
                <a:lnTo>
                  <a:pt x="1275842" y="460501"/>
                </a:lnTo>
                <a:lnTo>
                  <a:pt x="1303274" y="451357"/>
                </a:lnTo>
                <a:lnTo>
                  <a:pt x="1332230" y="445261"/>
                </a:lnTo>
                <a:lnTo>
                  <a:pt x="1399286" y="497077"/>
                </a:lnTo>
                <a:lnTo>
                  <a:pt x="1409954" y="519938"/>
                </a:lnTo>
                <a:lnTo>
                  <a:pt x="1414526" y="535177"/>
                </a:lnTo>
                <a:lnTo>
                  <a:pt x="1417574" y="550417"/>
                </a:lnTo>
                <a:lnTo>
                  <a:pt x="1417574" y="582421"/>
                </a:lnTo>
                <a:lnTo>
                  <a:pt x="1414526" y="599185"/>
                </a:lnTo>
                <a:lnTo>
                  <a:pt x="1408430" y="617473"/>
                </a:lnTo>
                <a:lnTo>
                  <a:pt x="1295654" y="967993"/>
                </a:lnTo>
                <a:lnTo>
                  <a:pt x="1274318" y="1009141"/>
                </a:lnTo>
                <a:lnTo>
                  <a:pt x="826262" y="1370329"/>
                </a:lnTo>
                <a:lnTo>
                  <a:pt x="603758" y="1188974"/>
                </a:lnTo>
                <a:lnTo>
                  <a:pt x="597662" y="1195069"/>
                </a:lnTo>
                <a:lnTo>
                  <a:pt x="826262" y="1379474"/>
                </a:lnTo>
                <a:lnTo>
                  <a:pt x="1280414" y="1013713"/>
                </a:lnTo>
                <a:lnTo>
                  <a:pt x="1303274" y="971041"/>
                </a:lnTo>
                <a:lnTo>
                  <a:pt x="1416050" y="618997"/>
                </a:lnTo>
                <a:lnTo>
                  <a:pt x="1422146" y="602233"/>
                </a:lnTo>
                <a:lnTo>
                  <a:pt x="1425194" y="583945"/>
                </a:lnTo>
                <a:lnTo>
                  <a:pt x="1426718" y="565657"/>
                </a:lnTo>
                <a:lnTo>
                  <a:pt x="1425194" y="548893"/>
                </a:lnTo>
                <a:lnTo>
                  <a:pt x="1422146" y="532129"/>
                </a:lnTo>
                <a:lnTo>
                  <a:pt x="1417574" y="518413"/>
                </a:lnTo>
                <a:lnTo>
                  <a:pt x="1406906" y="492505"/>
                </a:lnTo>
                <a:lnTo>
                  <a:pt x="1333754" y="437641"/>
                </a:lnTo>
                <a:lnTo>
                  <a:pt x="1301750" y="443738"/>
                </a:lnTo>
                <a:lnTo>
                  <a:pt x="1272794" y="452881"/>
                </a:lnTo>
                <a:lnTo>
                  <a:pt x="1246886" y="465073"/>
                </a:lnTo>
                <a:lnTo>
                  <a:pt x="1220978" y="474217"/>
                </a:lnTo>
                <a:lnTo>
                  <a:pt x="1208786" y="478789"/>
                </a:lnTo>
                <a:lnTo>
                  <a:pt x="1196594" y="480313"/>
                </a:lnTo>
                <a:lnTo>
                  <a:pt x="1182878" y="481838"/>
                </a:lnTo>
                <a:lnTo>
                  <a:pt x="1169162" y="480313"/>
                </a:lnTo>
                <a:lnTo>
                  <a:pt x="1153922" y="478789"/>
                </a:lnTo>
                <a:lnTo>
                  <a:pt x="1138682" y="472693"/>
                </a:lnTo>
                <a:lnTo>
                  <a:pt x="1121918" y="465073"/>
                </a:lnTo>
                <a:lnTo>
                  <a:pt x="1103630" y="452881"/>
                </a:lnTo>
                <a:lnTo>
                  <a:pt x="448310" y="6350"/>
                </a:lnTo>
                <a:lnTo>
                  <a:pt x="337058" y="23113"/>
                </a:lnTo>
                <a:lnTo>
                  <a:pt x="6350" y="256285"/>
                </a:lnTo>
                <a:lnTo>
                  <a:pt x="6350" y="711962"/>
                </a:lnTo>
                <a:lnTo>
                  <a:pt x="61213" y="75768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1719072" y="2243322"/>
            <a:ext cx="1488948" cy="998219"/>
          </a:xfrm>
          <a:custGeom>
            <a:avLst/>
            <a:gdLst>
              <a:gd name="connsiteX0" fmla="*/ 1476756 w 1488948"/>
              <a:gd name="connsiteY0" fmla="*/ 998219 h 998219"/>
              <a:gd name="connsiteX1" fmla="*/ 1488948 w 1488948"/>
              <a:gd name="connsiteY1" fmla="*/ 984504 h 998219"/>
              <a:gd name="connsiteX2" fmla="*/ 13716 w 1488948"/>
              <a:gd name="connsiteY2" fmla="*/ 0 h 998219"/>
              <a:gd name="connsiteX3" fmla="*/ 0 w 1488948"/>
              <a:gd name="connsiteY3" fmla="*/ 13716 h 998219"/>
              <a:gd name="connsiteX4" fmla="*/ 1476756 w 1488948"/>
              <a:gd name="connsiteY4" fmla="*/ 998219 h 9982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88948" h="998219">
                <a:moveTo>
                  <a:pt x="1476756" y="998219"/>
                </a:moveTo>
                <a:lnTo>
                  <a:pt x="1488948" y="984504"/>
                </a:lnTo>
                <a:lnTo>
                  <a:pt x="13716" y="0"/>
                </a:lnTo>
                <a:lnTo>
                  <a:pt x="0" y="13716"/>
                </a:lnTo>
                <a:lnTo>
                  <a:pt x="1476756" y="9982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1712722" y="2236972"/>
            <a:ext cx="1501648" cy="1010919"/>
          </a:xfrm>
          <a:custGeom>
            <a:avLst/>
            <a:gdLst>
              <a:gd name="connsiteX0" fmla="*/ 1483106 w 1501648"/>
              <a:gd name="connsiteY0" fmla="*/ 1004569 h 1010919"/>
              <a:gd name="connsiteX1" fmla="*/ 1495298 w 1501648"/>
              <a:gd name="connsiteY1" fmla="*/ 990854 h 1010919"/>
              <a:gd name="connsiteX2" fmla="*/ 20066 w 1501648"/>
              <a:gd name="connsiteY2" fmla="*/ 6350 h 1010919"/>
              <a:gd name="connsiteX3" fmla="*/ 6350 w 1501648"/>
              <a:gd name="connsiteY3" fmla="*/ 20066 h 1010919"/>
              <a:gd name="connsiteX4" fmla="*/ 1483106 w 1501648"/>
              <a:gd name="connsiteY4" fmla="*/ 1004569 h 10109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1648" h="1010919">
                <a:moveTo>
                  <a:pt x="1483106" y="1004569"/>
                </a:moveTo>
                <a:lnTo>
                  <a:pt x="1495298" y="990854"/>
                </a:lnTo>
                <a:lnTo>
                  <a:pt x="20066" y="6350"/>
                </a:lnTo>
                <a:lnTo>
                  <a:pt x="6350" y="20066"/>
                </a:lnTo>
                <a:lnTo>
                  <a:pt x="1483106" y="10045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2859024" y="3121146"/>
            <a:ext cx="345948" cy="231647"/>
          </a:xfrm>
          <a:custGeom>
            <a:avLst/>
            <a:gdLst>
              <a:gd name="connsiteX0" fmla="*/ 342900 w 345948"/>
              <a:gd name="connsiteY0" fmla="*/ 231647 h 231647"/>
              <a:gd name="connsiteX1" fmla="*/ 345948 w 345948"/>
              <a:gd name="connsiteY1" fmla="*/ 230123 h 231647"/>
              <a:gd name="connsiteX2" fmla="*/ 3048 w 345948"/>
              <a:gd name="connsiteY2" fmla="*/ 0 h 231647"/>
              <a:gd name="connsiteX3" fmla="*/ 0 w 345948"/>
              <a:gd name="connsiteY3" fmla="*/ 3047 h 231647"/>
              <a:gd name="connsiteX4" fmla="*/ 342900 w 345948"/>
              <a:gd name="connsiteY4" fmla="*/ 231647 h 231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948" h="231647">
                <a:moveTo>
                  <a:pt x="342900" y="231647"/>
                </a:moveTo>
                <a:lnTo>
                  <a:pt x="345948" y="230123"/>
                </a:lnTo>
                <a:lnTo>
                  <a:pt x="3048" y="0"/>
                </a:lnTo>
                <a:lnTo>
                  <a:pt x="0" y="3047"/>
                </a:lnTo>
                <a:lnTo>
                  <a:pt x="342900" y="2316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2852674" y="3114796"/>
            <a:ext cx="358648" cy="244347"/>
          </a:xfrm>
          <a:custGeom>
            <a:avLst/>
            <a:gdLst>
              <a:gd name="connsiteX0" fmla="*/ 349250 w 358648"/>
              <a:gd name="connsiteY0" fmla="*/ 237997 h 244347"/>
              <a:gd name="connsiteX1" fmla="*/ 352298 w 358648"/>
              <a:gd name="connsiteY1" fmla="*/ 236473 h 244347"/>
              <a:gd name="connsiteX2" fmla="*/ 9398 w 358648"/>
              <a:gd name="connsiteY2" fmla="*/ 6350 h 244347"/>
              <a:gd name="connsiteX3" fmla="*/ 6350 w 358648"/>
              <a:gd name="connsiteY3" fmla="*/ 9397 h 244347"/>
              <a:gd name="connsiteX4" fmla="*/ 349250 w 358648"/>
              <a:gd name="connsiteY4" fmla="*/ 237997 h 2443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8648" h="244347">
                <a:moveTo>
                  <a:pt x="349250" y="237997"/>
                </a:moveTo>
                <a:lnTo>
                  <a:pt x="352298" y="236473"/>
                </a:lnTo>
                <a:lnTo>
                  <a:pt x="9398" y="6350"/>
                </a:lnTo>
                <a:lnTo>
                  <a:pt x="6350" y="9397"/>
                </a:lnTo>
                <a:lnTo>
                  <a:pt x="349250" y="2379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1551432" y="2244846"/>
            <a:ext cx="266700" cy="179831"/>
          </a:xfrm>
          <a:custGeom>
            <a:avLst/>
            <a:gdLst>
              <a:gd name="connsiteX0" fmla="*/ 265176 w 266700"/>
              <a:gd name="connsiteY0" fmla="*/ 179831 h 179831"/>
              <a:gd name="connsiteX1" fmla="*/ 266700 w 266700"/>
              <a:gd name="connsiteY1" fmla="*/ 176783 h 179831"/>
              <a:gd name="connsiteX2" fmla="*/ 1524 w 266700"/>
              <a:gd name="connsiteY2" fmla="*/ 0 h 179831"/>
              <a:gd name="connsiteX3" fmla="*/ 0 w 266700"/>
              <a:gd name="connsiteY3" fmla="*/ 3047 h 179831"/>
              <a:gd name="connsiteX4" fmla="*/ 265176 w 266700"/>
              <a:gd name="connsiteY4" fmla="*/ 179831 h 1798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6700" h="179831">
                <a:moveTo>
                  <a:pt x="265176" y="179831"/>
                </a:moveTo>
                <a:lnTo>
                  <a:pt x="266700" y="176783"/>
                </a:lnTo>
                <a:lnTo>
                  <a:pt x="1524" y="0"/>
                </a:lnTo>
                <a:lnTo>
                  <a:pt x="0" y="3047"/>
                </a:lnTo>
                <a:lnTo>
                  <a:pt x="265176" y="17983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545082" y="2238496"/>
            <a:ext cx="279400" cy="192531"/>
          </a:xfrm>
          <a:custGeom>
            <a:avLst/>
            <a:gdLst>
              <a:gd name="connsiteX0" fmla="*/ 271526 w 279400"/>
              <a:gd name="connsiteY0" fmla="*/ 186181 h 192531"/>
              <a:gd name="connsiteX1" fmla="*/ 273050 w 279400"/>
              <a:gd name="connsiteY1" fmla="*/ 183133 h 192531"/>
              <a:gd name="connsiteX2" fmla="*/ 7874 w 279400"/>
              <a:gd name="connsiteY2" fmla="*/ 6350 h 192531"/>
              <a:gd name="connsiteX3" fmla="*/ 6350 w 279400"/>
              <a:gd name="connsiteY3" fmla="*/ 9397 h 192531"/>
              <a:gd name="connsiteX4" fmla="*/ 271526 w 279400"/>
              <a:gd name="connsiteY4" fmla="*/ 186181 h 192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9400" h="192531">
                <a:moveTo>
                  <a:pt x="271526" y="186181"/>
                </a:moveTo>
                <a:lnTo>
                  <a:pt x="273050" y="183133"/>
                </a:lnTo>
                <a:lnTo>
                  <a:pt x="7874" y="6350"/>
                </a:lnTo>
                <a:lnTo>
                  <a:pt x="6350" y="9397"/>
                </a:lnTo>
                <a:lnTo>
                  <a:pt x="271526" y="18618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1848358" y="2227828"/>
            <a:ext cx="1489456" cy="997204"/>
          </a:xfrm>
          <a:custGeom>
            <a:avLst/>
            <a:gdLst>
              <a:gd name="connsiteX0" fmla="*/ 1483106 w 1489456"/>
              <a:gd name="connsiteY0" fmla="*/ 990854 h 997204"/>
              <a:gd name="connsiteX1" fmla="*/ 6350 w 1489456"/>
              <a:gd name="connsiteY1" fmla="*/ 6350 h 997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456" h="997204">
                <a:moveTo>
                  <a:pt x="1483106" y="99085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3200400" y="2871210"/>
            <a:ext cx="146304" cy="822959"/>
          </a:xfrm>
          <a:custGeom>
            <a:avLst/>
            <a:gdLst>
              <a:gd name="connsiteX0" fmla="*/ 7619 w 146304"/>
              <a:gd name="connsiteY0" fmla="*/ 0 h 822959"/>
              <a:gd name="connsiteX1" fmla="*/ 3047 w 146304"/>
              <a:gd name="connsiteY1" fmla="*/ 0 h 822959"/>
              <a:gd name="connsiteX2" fmla="*/ 3047 w 146304"/>
              <a:gd name="connsiteY2" fmla="*/ 365759 h 822959"/>
              <a:gd name="connsiteX3" fmla="*/ 120395 w 146304"/>
              <a:gd name="connsiteY3" fmla="*/ 330707 h 822959"/>
              <a:gd name="connsiteX4" fmla="*/ 131063 w 146304"/>
              <a:gd name="connsiteY4" fmla="*/ 332231 h 822959"/>
              <a:gd name="connsiteX5" fmla="*/ 138683 w 146304"/>
              <a:gd name="connsiteY5" fmla="*/ 335280 h 822959"/>
              <a:gd name="connsiteX6" fmla="*/ 141731 w 146304"/>
              <a:gd name="connsiteY6" fmla="*/ 338328 h 822959"/>
              <a:gd name="connsiteX7" fmla="*/ 141731 w 146304"/>
              <a:gd name="connsiteY7" fmla="*/ 344423 h 822959"/>
              <a:gd name="connsiteX8" fmla="*/ 137160 w 146304"/>
              <a:gd name="connsiteY8" fmla="*/ 359664 h 822959"/>
              <a:gd name="connsiteX9" fmla="*/ 123443 w 146304"/>
              <a:gd name="connsiteY9" fmla="*/ 374904 h 822959"/>
              <a:gd name="connsiteX10" fmla="*/ 0 w 146304"/>
              <a:gd name="connsiteY10" fmla="*/ 480059 h 822959"/>
              <a:gd name="connsiteX11" fmla="*/ 0 w 146304"/>
              <a:gd name="connsiteY11" fmla="*/ 822959 h 822959"/>
              <a:gd name="connsiteX12" fmla="*/ 4572 w 146304"/>
              <a:gd name="connsiteY12" fmla="*/ 822959 h 822959"/>
              <a:gd name="connsiteX13" fmla="*/ 4572 w 146304"/>
              <a:gd name="connsiteY13" fmla="*/ 481583 h 822959"/>
              <a:gd name="connsiteX14" fmla="*/ 128016 w 146304"/>
              <a:gd name="connsiteY14" fmla="*/ 377952 h 822959"/>
              <a:gd name="connsiteX15" fmla="*/ 140207 w 146304"/>
              <a:gd name="connsiteY15" fmla="*/ 361188 h 822959"/>
              <a:gd name="connsiteX16" fmla="*/ 146304 w 146304"/>
              <a:gd name="connsiteY16" fmla="*/ 344423 h 822959"/>
              <a:gd name="connsiteX17" fmla="*/ 144780 w 146304"/>
              <a:gd name="connsiteY17" fmla="*/ 338328 h 822959"/>
              <a:gd name="connsiteX18" fmla="*/ 141731 w 146304"/>
              <a:gd name="connsiteY18" fmla="*/ 332231 h 822959"/>
              <a:gd name="connsiteX19" fmla="*/ 132587 w 146304"/>
              <a:gd name="connsiteY19" fmla="*/ 327659 h 822959"/>
              <a:gd name="connsiteX20" fmla="*/ 120395 w 146304"/>
              <a:gd name="connsiteY20" fmla="*/ 327659 h 822959"/>
              <a:gd name="connsiteX21" fmla="*/ 7619 w 146304"/>
              <a:gd name="connsiteY21" fmla="*/ 361188 h 822959"/>
              <a:gd name="connsiteX22" fmla="*/ 7619 w 146304"/>
              <a:gd name="connsiteY22" fmla="*/ 0 h 8229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46304" h="822959">
                <a:moveTo>
                  <a:pt x="7619" y="0"/>
                </a:moveTo>
                <a:lnTo>
                  <a:pt x="3047" y="0"/>
                </a:lnTo>
                <a:lnTo>
                  <a:pt x="3047" y="365759"/>
                </a:lnTo>
                <a:lnTo>
                  <a:pt x="120395" y="330707"/>
                </a:lnTo>
                <a:lnTo>
                  <a:pt x="131063" y="332231"/>
                </a:lnTo>
                <a:lnTo>
                  <a:pt x="138683" y="335280"/>
                </a:lnTo>
                <a:lnTo>
                  <a:pt x="141731" y="338328"/>
                </a:lnTo>
                <a:lnTo>
                  <a:pt x="141731" y="344423"/>
                </a:lnTo>
                <a:lnTo>
                  <a:pt x="137160" y="359664"/>
                </a:lnTo>
                <a:lnTo>
                  <a:pt x="123443" y="374904"/>
                </a:lnTo>
                <a:lnTo>
                  <a:pt x="0" y="480059"/>
                </a:lnTo>
                <a:lnTo>
                  <a:pt x="0" y="822959"/>
                </a:lnTo>
                <a:lnTo>
                  <a:pt x="4572" y="822959"/>
                </a:lnTo>
                <a:lnTo>
                  <a:pt x="4572" y="481583"/>
                </a:lnTo>
                <a:lnTo>
                  <a:pt x="128016" y="377952"/>
                </a:lnTo>
                <a:lnTo>
                  <a:pt x="140207" y="361188"/>
                </a:lnTo>
                <a:lnTo>
                  <a:pt x="146304" y="344423"/>
                </a:lnTo>
                <a:lnTo>
                  <a:pt x="144780" y="338328"/>
                </a:lnTo>
                <a:lnTo>
                  <a:pt x="141731" y="332231"/>
                </a:lnTo>
                <a:lnTo>
                  <a:pt x="132587" y="327659"/>
                </a:lnTo>
                <a:lnTo>
                  <a:pt x="120395" y="327659"/>
                </a:lnTo>
                <a:lnTo>
                  <a:pt x="7619" y="361188"/>
                </a:lnTo>
                <a:lnTo>
                  <a:pt x="761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3194050" y="2864860"/>
            <a:ext cx="159004" cy="835659"/>
          </a:xfrm>
          <a:custGeom>
            <a:avLst/>
            <a:gdLst>
              <a:gd name="connsiteX0" fmla="*/ 13969 w 159004"/>
              <a:gd name="connsiteY0" fmla="*/ 6350 h 835659"/>
              <a:gd name="connsiteX1" fmla="*/ 9397 w 159004"/>
              <a:gd name="connsiteY1" fmla="*/ 6350 h 835659"/>
              <a:gd name="connsiteX2" fmla="*/ 9397 w 159004"/>
              <a:gd name="connsiteY2" fmla="*/ 372109 h 835659"/>
              <a:gd name="connsiteX3" fmla="*/ 126745 w 159004"/>
              <a:gd name="connsiteY3" fmla="*/ 337057 h 835659"/>
              <a:gd name="connsiteX4" fmla="*/ 137413 w 159004"/>
              <a:gd name="connsiteY4" fmla="*/ 338581 h 835659"/>
              <a:gd name="connsiteX5" fmla="*/ 145033 w 159004"/>
              <a:gd name="connsiteY5" fmla="*/ 341630 h 835659"/>
              <a:gd name="connsiteX6" fmla="*/ 148081 w 159004"/>
              <a:gd name="connsiteY6" fmla="*/ 344678 h 835659"/>
              <a:gd name="connsiteX7" fmla="*/ 148081 w 159004"/>
              <a:gd name="connsiteY7" fmla="*/ 350773 h 835659"/>
              <a:gd name="connsiteX8" fmla="*/ 143510 w 159004"/>
              <a:gd name="connsiteY8" fmla="*/ 366014 h 835659"/>
              <a:gd name="connsiteX9" fmla="*/ 129793 w 159004"/>
              <a:gd name="connsiteY9" fmla="*/ 381254 h 835659"/>
              <a:gd name="connsiteX10" fmla="*/ 6350 w 159004"/>
              <a:gd name="connsiteY10" fmla="*/ 486409 h 835659"/>
              <a:gd name="connsiteX11" fmla="*/ 6350 w 159004"/>
              <a:gd name="connsiteY11" fmla="*/ 829309 h 835659"/>
              <a:gd name="connsiteX12" fmla="*/ 10922 w 159004"/>
              <a:gd name="connsiteY12" fmla="*/ 829309 h 835659"/>
              <a:gd name="connsiteX13" fmla="*/ 10922 w 159004"/>
              <a:gd name="connsiteY13" fmla="*/ 487933 h 835659"/>
              <a:gd name="connsiteX14" fmla="*/ 134366 w 159004"/>
              <a:gd name="connsiteY14" fmla="*/ 384302 h 835659"/>
              <a:gd name="connsiteX15" fmla="*/ 146557 w 159004"/>
              <a:gd name="connsiteY15" fmla="*/ 367538 h 835659"/>
              <a:gd name="connsiteX16" fmla="*/ 152654 w 159004"/>
              <a:gd name="connsiteY16" fmla="*/ 350773 h 835659"/>
              <a:gd name="connsiteX17" fmla="*/ 151130 w 159004"/>
              <a:gd name="connsiteY17" fmla="*/ 344678 h 835659"/>
              <a:gd name="connsiteX18" fmla="*/ 148081 w 159004"/>
              <a:gd name="connsiteY18" fmla="*/ 338581 h 835659"/>
              <a:gd name="connsiteX19" fmla="*/ 138937 w 159004"/>
              <a:gd name="connsiteY19" fmla="*/ 334009 h 835659"/>
              <a:gd name="connsiteX20" fmla="*/ 126745 w 159004"/>
              <a:gd name="connsiteY20" fmla="*/ 334009 h 835659"/>
              <a:gd name="connsiteX21" fmla="*/ 13969 w 159004"/>
              <a:gd name="connsiteY21" fmla="*/ 367538 h 835659"/>
              <a:gd name="connsiteX22" fmla="*/ 13969 w 159004"/>
              <a:gd name="connsiteY22" fmla="*/ 6350 h 8356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59004" h="835659">
                <a:moveTo>
                  <a:pt x="13969" y="6350"/>
                </a:moveTo>
                <a:lnTo>
                  <a:pt x="9397" y="6350"/>
                </a:lnTo>
                <a:lnTo>
                  <a:pt x="9397" y="372109"/>
                </a:lnTo>
                <a:lnTo>
                  <a:pt x="126745" y="337057"/>
                </a:lnTo>
                <a:lnTo>
                  <a:pt x="137413" y="338581"/>
                </a:lnTo>
                <a:lnTo>
                  <a:pt x="145033" y="341630"/>
                </a:lnTo>
                <a:lnTo>
                  <a:pt x="148081" y="344678"/>
                </a:lnTo>
                <a:lnTo>
                  <a:pt x="148081" y="350773"/>
                </a:lnTo>
                <a:lnTo>
                  <a:pt x="143510" y="366014"/>
                </a:lnTo>
                <a:lnTo>
                  <a:pt x="129793" y="381254"/>
                </a:lnTo>
                <a:lnTo>
                  <a:pt x="6350" y="486409"/>
                </a:lnTo>
                <a:lnTo>
                  <a:pt x="6350" y="829309"/>
                </a:lnTo>
                <a:lnTo>
                  <a:pt x="10922" y="829309"/>
                </a:lnTo>
                <a:lnTo>
                  <a:pt x="10922" y="487933"/>
                </a:lnTo>
                <a:lnTo>
                  <a:pt x="134366" y="384302"/>
                </a:lnTo>
                <a:lnTo>
                  <a:pt x="146557" y="367538"/>
                </a:lnTo>
                <a:lnTo>
                  <a:pt x="152654" y="350773"/>
                </a:lnTo>
                <a:lnTo>
                  <a:pt x="151130" y="344678"/>
                </a:lnTo>
                <a:lnTo>
                  <a:pt x="148081" y="338581"/>
                </a:lnTo>
                <a:lnTo>
                  <a:pt x="138937" y="334009"/>
                </a:lnTo>
                <a:lnTo>
                  <a:pt x="126745" y="334009"/>
                </a:lnTo>
                <a:lnTo>
                  <a:pt x="13969" y="367538"/>
                </a:lnTo>
                <a:lnTo>
                  <a:pt x="1396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725168" y="2249418"/>
            <a:ext cx="1478279" cy="986028"/>
          </a:xfrm>
          <a:custGeom>
            <a:avLst/>
            <a:gdLst>
              <a:gd name="connsiteX0" fmla="*/ 1476756 w 1478279"/>
              <a:gd name="connsiteY0" fmla="*/ 986028 h 986028"/>
              <a:gd name="connsiteX1" fmla="*/ 1478279 w 1478279"/>
              <a:gd name="connsiteY1" fmla="*/ 984504 h 986028"/>
              <a:gd name="connsiteX2" fmla="*/ 1523 w 1478279"/>
              <a:gd name="connsiteY2" fmla="*/ 0 h 986028"/>
              <a:gd name="connsiteX3" fmla="*/ 0 w 1478279"/>
              <a:gd name="connsiteY3" fmla="*/ 1523 h 986028"/>
              <a:gd name="connsiteX4" fmla="*/ 1476756 w 1478279"/>
              <a:gd name="connsiteY4" fmla="*/ 986028 h 986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78279" h="986028">
                <a:moveTo>
                  <a:pt x="1476756" y="986028"/>
                </a:moveTo>
                <a:lnTo>
                  <a:pt x="1478279" y="984504"/>
                </a:lnTo>
                <a:lnTo>
                  <a:pt x="1523" y="0"/>
                </a:lnTo>
                <a:lnTo>
                  <a:pt x="0" y="1523"/>
                </a:lnTo>
                <a:lnTo>
                  <a:pt x="1476756" y="9860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718818" y="2243068"/>
            <a:ext cx="1490979" cy="998728"/>
          </a:xfrm>
          <a:custGeom>
            <a:avLst/>
            <a:gdLst>
              <a:gd name="connsiteX0" fmla="*/ 1483106 w 1490979"/>
              <a:gd name="connsiteY0" fmla="*/ 992378 h 998728"/>
              <a:gd name="connsiteX1" fmla="*/ 1484629 w 1490979"/>
              <a:gd name="connsiteY1" fmla="*/ 990854 h 998728"/>
              <a:gd name="connsiteX2" fmla="*/ 7873 w 1490979"/>
              <a:gd name="connsiteY2" fmla="*/ 6350 h 998728"/>
              <a:gd name="connsiteX3" fmla="*/ 6350 w 1490979"/>
              <a:gd name="connsiteY3" fmla="*/ 7873 h 998728"/>
              <a:gd name="connsiteX4" fmla="*/ 1483106 w 1490979"/>
              <a:gd name="connsiteY4" fmla="*/ 992378 h 998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90979" h="998728">
                <a:moveTo>
                  <a:pt x="1483106" y="992378"/>
                </a:moveTo>
                <a:lnTo>
                  <a:pt x="1484629" y="990854"/>
                </a:lnTo>
                <a:lnTo>
                  <a:pt x="7873" y="6350"/>
                </a:lnTo>
                <a:lnTo>
                  <a:pt x="6350" y="7873"/>
                </a:lnTo>
                <a:lnTo>
                  <a:pt x="1483106" y="9923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3343656" y="2878830"/>
            <a:ext cx="4572" cy="809244"/>
          </a:xfrm>
          <a:custGeom>
            <a:avLst/>
            <a:gdLst>
              <a:gd name="connsiteX0" fmla="*/ 2286 w 4572"/>
              <a:gd name="connsiteY0" fmla="*/ 0 h 809244"/>
              <a:gd name="connsiteX1" fmla="*/ 2286 w 4572"/>
              <a:gd name="connsiteY1" fmla="*/ 809244 h 809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72" h="809244">
                <a:moveTo>
                  <a:pt x="2286" y="0"/>
                </a:moveTo>
                <a:lnTo>
                  <a:pt x="2286" y="809244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3337306" y="2872480"/>
            <a:ext cx="17272" cy="821944"/>
          </a:xfrm>
          <a:custGeom>
            <a:avLst/>
            <a:gdLst>
              <a:gd name="connsiteX0" fmla="*/ 6350 w 17272"/>
              <a:gd name="connsiteY0" fmla="*/ 815594 h 821944"/>
              <a:gd name="connsiteX1" fmla="*/ 10922 w 17272"/>
              <a:gd name="connsiteY1" fmla="*/ 815594 h 821944"/>
              <a:gd name="connsiteX2" fmla="*/ 10922 w 17272"/>
              <a:gd name="connsiteY2" fmla="*/ 6350 h 821944"/>
              <a:gd name="connsiteX3" fmla="*/ 6350 w 17272"/>
              <a:gd name="connsiteY3" fmla="*/ 6350 h 821944"/>
              <a:gd name="connsiteX4" fmla="*/ 6350 w 17272"/>
              <a:gd name="connsiteY4" fmla="*/ 815594 h 821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272" h="821944">
                <a:moveTo>
                  <a:pt x="6350" y="815594"/>
                </a:moveTo>
                <a:lnTo>
                  <a:pt x="10922" y="815594"/>
                </a:lnTo>
                <a:lnTo>
                  <a:pt x="10922" y="6350"/>
                </a:lnTo>
                <a:lnTo>
                  <a:pt x="6350" y="6350"/>
                </a:lnTo>
                <a:lnTo>
                  <a:pt x="6350" y="8155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1871472" y="2625846"/>
            <a:ext cx="291084" cy="213359"/>
          </a:xfrm>
          <a:custGeom>
            <a:avLst/>
            <a:gdLst>
              <a:gd name="connsiteX0" fmla="*/ 0 w 291084"/>
              <a:gd name="connsiteY0" fmla="*/ 56388 h 213359"/>
              <a:gd name="connsiteX1" fmla="*/ 51816 w 291084"/>
              <a:gd name="connsiteY1" fmla="*/ 0 h 213359"/>
              <a:gd name="connsiteX2" fmla="*/ 204216 w 291084"/>
              <a:gd name="connsiteY2" fmla="*/ 105156 h 213359"/>
              <a:gd name="connsiteX3" fmla="*/ 228600 w 291084"/>
              <a:gd name="connsiteY3" fmla="*/ 76200 h 213359"/>
              <a:gd name="connsiteX4" fmla="*/ 291084 w 291084"/>
              <a:gd name="connsiteY4" fmla="*/ 213359 h 213359"/>
              <a:gd name="connsiteX5" fmla="*/ 126492 w 291084"/>
              <a:gd name="connsiteY5" fmla="*/ 190500 h 213359"/>
              <a:gd name="connsiteX6" fmla="*/ 152400 w 291084"/>
              <a:gd name="connsiteY6" fmla="*/ 161544 h 213359"/>
              <a:gd name="connsiteX7" fmla="*/ 0 w 291084"/>
              <a:gd name="connsiteY7" fmla="*/ 56388 h 213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91084" h="213359">
                <a:moveTo>
                  <a:pt x="0" y="56388"/>
                </a:moveTo>
                <a:lnTo>
                  <a:pt x="51816" y="0"/>
                </a:lnTo>
                <a:lnTo>
                  <a:pt x="204216" y="105156"/>
                </a:lnTo>
                <a:lnTo>
                  <a:pt x="228600" y="76200"/>
                </a:lnTo>
                <a:lnTo>
                  <a:pt x="291084" y="213359"/>
                </a:lnTo>
                <a:lnTo>
                  <a:pt x="126492" y="190500"/>
                </a:lnTo>
                <a:lnTo>
                  <a:pt x="152400" y="161544"/>
                </a:lnTo>
                <a:lnTo>
                  <a:pt x="0" y="5638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1868424" y="2622798"/>
            <a:ext cx="297179" cy="219455"/>
          </a:xfrm>
          <a:custGeom>
            <a:avLst/>
            <a:gdLst>
              <a:gd name="connsiteX0" fmla="*/ 153923 w 297179"/>
              <a:gd name="connsiteY0" fmla="*/ 166116 h 219455"/>
              <a:gd name="connsiteX1" fmla="*/ 156972 w 297179"/>
              <a:gd name="connsiteY1" fmla="*/ 163067 h 219455"/>
              <a:gd name="connsiteX2" fmla="*/ 6095 w 297179"/>
              <a:gd name="connsiteY2" fmla="*/ 59435 h 219455"/>
              <a:gd name="connsiteX3" fmla="*/ 54863 w 297179"/>
              <a:gd name="connsiteY3" fmla="*/ 4571 h 219455"/>
              <a:gd name="connsiteX4" fmla="*/ 207263 w 297179"/>
              <a:gd name="connsiteY4" fmla="*/ 111252 h 219455"/>
              <a:gd name="connsiteX5" fmla="*/ 231647 w 297179"/>
              <a:gd name="connsiteY5" fmla="*/ 82295 h 219455"/>
              <a:gd name="connsiteX6" fmla="*/ 291083 w 297179"/>
              <a:gd name="connsiteY6" fmla="*/ 214883 h 219455"/>
              <a:gd name="connsiteX7" fmla="*/ 134111 w 297179"/>
              <a:gd name="connsiteY7" fmla="*/ 192023 h 219455"/>
              <a:gd name="connsiteX8" fmla="*/ 158495 w 297179"/>
              <a:gd name="connsiteY8" fmla="*/ 164592 h 219455"/>
              <a:gd name="connsiteX9" fmla="*/ 6095 w 297179"/>
              <a:gd name="connsiteY9" fmla="*/ 59435 h 219455"/>
              <a:gd name="connsiteX10" fmla="*/ 56388 w 297179"/>
              <a:gd name="connsiteY10" fmla="*/ 3047 h 219455"/>
              <a:gd name="connsiteX11" fmla="*/ 53339 w 297179"/>
              <a:gd name="connsiteY11" fmla="*/ 1523 h 219455"/>
              <a:gd name="connsiteX12" fmla="*/ 0 w 297179"/>
              <a:gd name="connsiteY12" fmla="*/ 59435 h 219455"/>
              <a:gd name="connsiteX13" fmla="*/ 152400 w 297179"/>
              <a:gd name="connsiteY13" fmla="*/ 166116 h 219455"/>
              <a:gd name="connsiteX14" fmla="*/ 126491 w 297179"/>
              <a:gd name="connsiteY14" fmla="*/ 195071 h 219455"/>
              <a:gd name="connsiteX15" fmla="*/ 297179 w 297179"/>
              <a:gd name="connsiteY15" fmla="*/ 219455 h 219455"/>
              <a:gd name="connsiteX16" fmla="*/ 233172 w 297179"/>
              <a:gd name="connsiteY16" fmla="*/ 76200 h 219455"/>
              <a:gd name="connsiteX17" fmla="*/ 205739 w 297179"/>
              <a:gd name="connsiteY17" fmla="*/ 105155 h 219455"/>
              <a:gd name="connsiteX18" fmla="*/ 53339 w 297179"/>
              <a:gd name="connsiteY18" fmla="*/ 0 h 219455"/>
              <a:gd name="connsiteX19" fmla="*/ 0 w 297179"/>
              <a:gd name="connsiteY19" fmla="*/ 59435 h 219455"/>
              <a:gd name="connsiteX20" fmla="*/ 153923 w 297179"/>
              <a:gd name="connsiteY20" fmla="*/ 166116 h 219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97179" h="219455">
                <a:moveTo>
                  <a:pt x="153923" y="166116"/>
                </a:moveTo>
                <a:lnTo>
                  <a:pt x="156972" y="163067"/>
                </a:lnTo>
                <a:lnTo>
                  <a:pt x="6095" y="59435"/>
                </a:lnTo>
                <a:lnTo>
                  <a:pt x="54863" y="4571"/>
                </a:lnTo>
                <a:lnTo>
                  <a:pt x="207263" y="111252"/>
                </a:lnTo>
                <a:lnTo>
                  <a:pt x="231647" y="82295"/>
                </a:lnTo>
                <a:lnTo>
                  <a:pt x="291083" y="214883"/>
                </a:lnTo>
                <a:lnTo>
                  <a:pt x="134111" y="192023"/>
                </a:lnTo>
                <a:lnTo>
                  <a:pt x="158495" y="164592"/>
                </a:lnTo>
                <a:lnTo>
                  <a:pt x="6095" y="59435"/>
                </a:lnTo>
                <a:lnTo>
                  <a:pt x="56388" y="3047"/>
                </a:lnTo>
                <a:lnTo>
                  <a:pt x="53339" y="1523"/>
                </a:lnTo>
                <a:lnTo>
                  <a:pt x="0" y="59435"/>
                </a:lnTo>
                <a:lnTo>
                  <a:pt x="152400" y="166116"/>
                </a:lnTo>
                <a:lnTo>
                  <a:pt x="126491" y="195071"/>
                </a:lnTo>
                <a:lnTo>
                  <a:pt x="297179" y="219455"/>
                </a:lnTo>
                <a:lnTo>
                  <a:pt x="233172" y="76200"/>
                </a:lnTo>
                <a:lnTo>
                  <a:pt x="205739" y="105155"/>
                </a:lnTo>
                <a:lnTo>
                  <a:pt x="53339" y="0"/>
                </a:lnTo>
                <a:lnTo>
                  <a:pt x="0" y="59435"/>
                </a:lnTo>
                <a:lnTo>
                  <a:pt x="153923" y="16611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1862074" y="2616448"/>
            <a:ext cx="309879" cy="232155"/>
          </a:xfrm>
          <a:custGeom>
            <a:avLst/>
            <a:gdLst>
              <a:gd name="connsiteX0" fmla="*/ 160273 w 309879"/>
              <a:gd name="connsiteY0" fmla="*/ 172466 h 232155"/>
              <a:gd name="connsiteX1" fmla="*/ 163322 w 309879"/>
              <a:gd name="connsiteY1" fmla="*/ 169417 h 232155"/>
              <a:gd name="connsiteX2" fmla="*/ 12445 w 309879"/>
              <a:gd name="connsiteY2" fmla="*/ 65785 h 232155"/>
              <a:gd name="connsiteX3" fmla="*/ 61213 w 309879"/>
              <a:gd name="connsiteY3" fmla="*/ 10921 h 232155"/>
              <a:gd name="connsiteX4" fmla="*/ 213613 w 309879"/>
              <a:gd name="connsiteY4" fmla="*/ 117602 h 232155"/>
              <a:gd name="connsiteX5" fmla="*/ 237997 w 309879"/>
              <a:gd name="connsiteY5" fmla="*/ 88645 h 232155"/>
              <a:gd name="connsiteX6" fmla="*/ 297433 w 309879"/>
              <a:gd name="connsiteY6" fmla="*/ 221233 h 232155"/>
              <a:gd name="connsiteX7" fmla="*/ 140461 w 309879"/>
              <a:gd name="connsiteY7" fmla="*/ 198373 h 232155"/>
              <a:gd name="connsiteX8" fmla="*/ 164845 w 309879"/>
              <a:gd name="connsiteY8" fmla="*/ 170942 h 232155"/>
              <a:gd name="connsiteX9" fmla="*/ 12445 w 309879"/>
              <a:gd name="connsiteY9" fmla="*/ 65785 h 232155"/>
              <a:gd name="connsiteX10" fmla="*/ 62738 w 309879"/>
              <a:gd name="connsiteY10" fmla="*/ 9397 h 232155"/>
              <a:gd name="connsiteX11" fmla="*/ 59689 w 309879"/>
              <a:gd name="connsiteY11" fmla="*/ 7873 h 232155"/>
              <a:gd name="connsiteX12" fmla="*/ 6350 w 309879"/>
              <a:gd name="connsiteY12" fmla="*/ 65785 h 232155"/>
              <a:gd name="connsiteX13" fmla="*/ 158750 w 309879"/>
              <a:gd name="connsiteY13" fmla="*/ 172466 h 232155"/>
              <a:gd name="connsiteX14" fmla="*/ 132841 w 309879"/>
              <a:gd name="connsiteY14" fmla="*/ 201421 h 232155"/>
              <a:gd name="connsiteX15" fmla="*/ 303529 w 309879"/>
              <a:gd name="connsiteY15" fmla="*/ 225805 h 232155"/>
              <a:gd name="connsiteX16" fmla="*/ 239522 w 309879"/>
              <a:gd name="connsiteY16" fmla="*/ 82550 h 232155"/>
              <a:gd name="connsiteX17" fmla="*/ 212089 w 309879"/>
              <a:gd name="connsiteY17" fmla="*/ 111505 h 232155"/>
              <a:gd name="connsiteX18" fmla="*/ 59689 w 309879"/>
              <a:gd name="connsiteY18" fmla="*/ 6350 h 232155"/>
              <a:gd name="connsiteX19" fmla="*/ 6350 w 309879"/>
              <a:gd name="connsiteY19" fmla="*/ 65785 h 232155"/>
              <a:gd name="connsiteX20" fmla="*/ 160273 w 309879"/>
              <a:gd name="connsiteY20" fmla="*/ 172466 h 2321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09879" h="232155">
                <a:moveTo>
                  <a:pt x="160273" y="172466"/>
                </a:moveTo>
                <a:lnTo>
                  <a:pt x="163322" y="169417"/>
                </a:lnTo>
                <a:lnTo>
                  <a:pt x="12445" y="65785"/>
                </a:lnTo>
                <a:lnTo>
                  <a:pt x="61213" y="10921"/>
                </a:lnTo>
                <a:lnTo>
                  <a:pt x="213613" y="117602"/>
                </a:lnTo>
                <a:lnTo>
                  <a:pt x="237997" y="88645"/>
                </a:lnTo>
                <a:lnTo>
                  <a:pt x="297433" y="221233"/>
                </a:lnTo>
                <a:lnTo>
                  <a:pt x="140461" y="198373"/>
                </a:lnTo>
                <a:lnTo>
                  <a:pt x="164845" y="170942"/>
                </a:lnTo>
                <a:lnTo>
                  <a:pt x="12445" y="65785"/>
                </a:lnTo>
                <a:lnTo>
                  <a:pt x="62738" y="9397"/>
                </a:lnTo>
                <a:lnTo>
                  <a:pt x="59689" y="7873"/>
                </a:lnTo>
                <a:lnTo>
                  <a:pt x="6350" y="65785"/>
                </a:lnTo>
                <a:lnTo>
                  <a:pt x="158750" y="172466"/>
                </a:lnTo>
                <a:lnTo>
                  <a:pt x="132841" y="201421"/>
                </a:lnTo>
                <a:lnTo>
                  <a:pt x="303529" y="225805"/>
                </a:lnTo>
                <a:lnTo>
                  <a:pt x="239522" y="82550"/>
                </a:lnTo>
                <a:lnTo>
                  <a:pt x="212089" y="111505"/>
                </a:lnTo>
                <a:lnTo>
                  <a:pt x="59689" y="6350"/>
                </a:lnTo>
                <a:lnTo>
                  <a:pt x="6350" y="65785"/>
                </a:lnTo>
                <a:lnTo>
                  <a:pt x="160273" y="17246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700" y="1219200"/>
            <a:ext cx="368300" cy="317500"/>
          </a:xfrm>
          <a:prstGeom prst="rect">
            <a:avLst/>
          </a:prstGeom>
          <a:noFill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4064000"/>
            <a:ext cx="368300" cy="317500"/>
          </a:xfrm>
          <a:prstGeom prst="rect">
            <a:avLst/>
          </a:prstGeom>
          <a:noFill/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" y="5626100"/>
            <a:ext cx="2997200" cy="2019300"/>
          </a:xfrm>
          <a:prstGeom prst="rect">
            <a:avLst/>
          </a:prstGeom>
          <a:noFill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2463800"/>
            <a:ext cx="368300" cy="317500"/>
          </a:xfrm>
          <a:prstGeom prst="rect">
            <a:avLst/>
          </a:prstGeom>
          <a:noFill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9700" y="3670300"/>
            <a:ext cx="2997200" cy="2171700"/>
          </a:xfrm>
          <a:prstGeom prst="rect">
            <a:avLst/>
          </a:prstGeom>
          <a:noFill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5969000"/>
            <a:ext cx="355600" cy="317500"/>
          </a:xfrm>
          <a:prstGeom prst="rect">
            <a:avLst/>
          </a:prstGeom>
          <a:noFill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9700" y="7239000"/>
            <a:ext cx="3683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57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58" name="TextBox 1"/>
          <p:cNvSpPr txBox="1"/>
          <p:nvPr/>
        </p:nvSpPr>
        <p:spPr>
          <a:xfrm>
            <a:off x="6350000" y="10299700"/>
            <a:ext cx="62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14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59" name="TextBox 1"/>
          <p:cNvSpPr txBox="1"/>
          <p:nvPr/>
        </p:nvSpPr>
        <p:spPr>
          <a:xfrm>
            <a:off x="711200" y="4267200"/>
            <a:ext cx="508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</a:p>
        </p:txBody>
      </p:sp>
      <p:sp>
        <p:nvSpPr>
          <p:cNvPr id="60" name="TextBox 1"/>
          <p:cNvSpPr txBox="1"/>
          <p:nvPr/>
        </p:nvSpPr>
        <p:spPr>
          <a:xfrm>
            <a:off x="3949700" y="6159500"/>
            <a:ext cx="5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61" name="TextBox 1"/>
          <p:cNvSpPr txBox="1"/>
          <p:nvPr/>
        </p:nvSpPr>
        <p:spPr>
          <a:xfrm>
            <a:off x="698500" y="596900"/>
            <a:ext cx="2959100" cy="358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66700" algn="l"/>
                <a:tab pos="22987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휴대용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압출기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MM-Xtruder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266700" algn="l"/>
                <a:tab pos="2298700" algn="l"/>
              </a:tabLst>
            </a:pPr>
            <a:r>
              <a:rPr lang="en-US" altLang="zh-CN" dirty="0"/>
              <a:t>	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5.4.3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방향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량</a:t>
            </a:r>
          </a:p>
          <a:p>
            <a:pPr>
              <a:lnSpc>
                <a:spcPts val="1300"/>
              </a:lnSpc>
              <a:tabLst>
                <a:tab pos="266700" algn="l"/>
                <a:tab pos="2298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방출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압출형의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압력은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따라서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압</a:t>
            </a:r>
          </a:p>
          <a:p>
            <a:pPr>
              <a:lnSpc>
                <a:spcPts val="1300"/>
              </a:lnSpc>
              <a:tabLst>
                <a:tab pos="266700" algn="l"/>
                <a:tab pos="2298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방향으로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움직이도록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300"/>
              </a:lnSpc>
              <a:tabLst>
                <a:tab pos="266700" algn="l"/>
                <a:tab pos="2298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DVS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용접량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가이드라인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참조</a:t>
            </a:r>
          </a:p>
          <a:p>
            <a:pPr>
              <a:lnSpc>
                <a:spcPts val="1300"/>
              </a:lnSpc>
              <a:tabLst>
                <a:tab pos="266700" algn="l"/>
                <a:tab pos="2298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그림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D02-0026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266700" algn="l"/>
                <a:tab pos="2298700" algn="l"/>
              </a:tabLst>
            </a:pPr>
            <a:r>
              <a:rPr lang="en-US" altLang="zh-CN" dirty="0"/>
              <a:t>		</a:t>
            </a:r>
            <a:r>
              <a:rPr lang="en-US" altLang="zh-CN" sz="62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D02-0026</a:t>
            </a:r>
          </a:p>
          <a:p>
            <a:pPr>
              <a:lnSpc>
                <a:spcPts val="1700"/>
              </a:lnSpc>
              <a:tabLst>
                <a:tab pos="266700" algn="l"/>
                <a:tab pos="2298700" algn="l"/>
              </a:tabLst>
            </a:pPr>
            <a:r>
              <a:rPr lang="en-US" altLang="zh-CN" dirty="0"/>
              <a:t>	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5.4.4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중단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889000" y="4292600"/>
            <a:ext cx="27686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38100" algn="l"/>
                <a:tab pos="355600" algn="l"/>
                <a:tab pos="419100" algn="l"/>
              </a:tabLst>
            </a:pPr>
            <a:r>
              <a:rPr lang="en-US" altLang="zh-CN" dirty="0"/>
              <a:t>		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”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항목을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참고한다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38100" algn="l"/>
                <a:tab pos="355600" algn="l"/>
                <a:tab pos="419100" algn="l"/>
              </a:tabLst>
            </a:pPr>
            <a:r>
              <a:rPr lang="en-US" altLang="zh-CN" dirty="0"/>
              <a:t>	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방치하지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않는다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38100" algn="l"/>
                <a:tab pos="355600" algn="l"/>
                <a:tab pos="419100" algn="l"/>
              </a:tabLst>
            </a:pPr>
            <a:r>
              <a:rPr lang="en-US" altLang="zh-CN" dirty="0"/>
              <a:t>	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공급을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유지한다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38100" algn="l"/>
                <a:tab pos="355600" algn="l"/>
                <a:tab pos="4191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중단할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장치를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끄고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아</a:t>
            </a:r>
          </a:p>
          <a:p>
            <a:pPr>
              <a:lnSpc>
                <a:spcPts val="1000"/>
              </a:lnSpc>
              <a:tabLst>
                <a:tab pos="38100" algn="l"/>
                <a:tab pos="355600" algn="l"/>
                <a:tab pos="4191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그림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A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에서와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같이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스탠드에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</a:t>
            </a:r>
          </a:p>
          <a:p>
            <a:pPr>
              <a:lnSpc>
                <a:spcPts val="1000"/>
              </a:lnSpc>
              <a:tabLst>
                <a:tab pos="38100" algn="l"/>
                <a:tab pos="355600" algn="l"/>
                <a:tab pos="4191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위치시키고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고온의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(hot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air)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덮개를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</a:t>
            </a:r>
          </a:p>
          <a:p>
            <a:pPr>
              <a:lnSpc>
                <a:spcPts val="1000"/>
              </a:lnSpc>
              <a:tabLst>
                <a:tab pos="38100" algn="l"/>
                <a:tab pos="355600" algn="l"/>
                <a:tab pos="4191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착한다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63" name="TextBox 1"/>
          <p:cNvSpPr txBox="1"/>
          <p:nvPr/>
        </p:nvSpPr>
        <p:spPr>
          <a:xfrm>
            <a:off x="711200" y="7823200"/>
            <a:ext cx="29591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그림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“A”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PVC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용접봉을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중단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장비를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끄지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않는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것을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권장한다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장기간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중단할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PVC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자재가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배출되기전에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PP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봉을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주입해서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장비를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세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정한다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PVC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PP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봉으로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대체할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컨트롤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장비에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자재를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PP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설정한다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3949700" y="1003300"/>
            <a:ext cx="29083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254000" algn="l"/>
                <a:tab pos="355600" algn="l"/>
                <a:tab pos="419100" algn="l"/>
              </a:tabLst>
            </a:pPr>
            <a:r>
              <a:rPr lang="en-US" altLang="zh-CN" dirty="0"/>
              <a:t>	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5.4.5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셧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오프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254000" algn="l"/>
                <a:tab pos="355600" algn="l"/>
                <a:tab pos="419100" algn="l"/>
              </a:tabLst>
            </a:pPr>
            <a:r>
              <a:rPr lang="en-US" altLang="zh-CN" dirty="0"/>
              <a:t>		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”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항목을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준수한다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254000" algn="l"/>
                <a:tab pos="355600" algn="l"/>
                <a:tab pos="419100" algn="l"/>
              </a:tabLst>
            </a:pPr>
            <a:r>
              <a:rPr lang="en-US" altLang="zh-CN" dirty="0"/>
              <a:t>	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완료한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이후에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구동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장치를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끄</a:t>
            </a:r>
          </a:p>
          <a:p>
            <a:pPr>
              <a:lnSpc>
                <a:spcPts val="1000"/>
              </a:lnSpc>
              <a:tabLst>
                <a:tab pos="254000" algn="l"/>
                <a:tab pos="355600" algn="l"/>
                <a:tab pos="4191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고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그림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보이는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것과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같이</a:t>
            </a:r>
          </a:p>
          <a:p>
            <a:pPr>
              <a:lnSpc>
                <a:spcPts val="1000"/>
              </a:lnSpc>
              <a:tabLst>
                <a:tab pos="254000" algn="l"/>
                <a:tab pos="355600" algn="l"/>
                <a:tab pos="4191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위치시킨다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254000" algn="l"/>
                <a:tab pos="355600" algn="l"/>
                <a:tab pos="419100" algn="l"/>
              </a:tabLst>
            </a:pPr>
            <a:r>
              <a:rPr lang="en-US" altLang="zh-CN" dirty="0"/>
              <a:t>	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방치하지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않는다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254000" algn="l"/>
                <a:tab pos="355600" algn="l"/>
                <a:tab pos="419100" algn="l"/>
              </a:tabLst>
            </a:pPr>
            <a:r>
              <a:rPr lang="en-US" altLang="zh-CN" dirty="0"/>
              <a:t>		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5.4.5.1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통합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공급을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갖춘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</a:t>
            </a:r>
          </a:p>
          <a:p>
            <a:pPr>
              <a:lnSpc>
                <a:spcPts val="1000"/>
              </a:lnSpc>
              <a:tabLst>
                <a:tab pos="254000" algn="l"/>
                <a:tab pos="355600" algn="l"/>
                <a:tab pos="4191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출기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MM-Xtruder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4140200" y="6172200"/>
            <a:ext cx="2552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스위치를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끄고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장비가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완전히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냉각될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때</a:t>
            </a:r>
          </a:p>
          <a:p>
            <a:pPr>
              <a:lnSpc>
                <a:spcPts val="1100"/>
              </a:lnSpc>
              <a:tabLst>
                <a:tab pos="3429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까지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공기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공급을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유지한다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3949700" y="6654800"/>
            <a:ext cx="25400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메인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커넥터를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뽑는다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냉각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절차를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가속하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또는</a:t>
            </a:r>
          </a:p>
          <a:p>
            <a:pPr>
              <a:lnSpc>
                <a:spcPts val="1300"/>
              </a:lnSpc>
              <a:tabLst>
                <a:tab pos="3937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냉매제를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절대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않도록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99922" y="2058156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20090" y="2705856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2057400"/>
            <a:ext cx="368300" cy="3048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2705100"/>
            <a:ext cx="368300" cy="3048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9700" y="1955800"/>
            <a:ext cx="2997200" cy="2159000"/>
          </a:xfrm>
          <a:prstGeom prst="rect">
            <a:avLst/>
          </a:prstGeom>
          <a:noFill/>
        </p:spPr>
      </p:pic>
      <p:graphicFrame>
        <p:nvGraphicFramePr>
          <p:cNvPr id="18" name="表格 4"/>
          <p:cNvGraphicFramePr>
            <a:graphicFrameLocks noGrp="1"/>
          </p:cNvGraphicFramePr>
          <p:nvPr/>
        </p:nvGraphicFramePr>
        <p:xfrm>
          <a:off x="684276" y="5404098"/>
          <a:ext cx="3060192" cy="1459230"/>
        </p:xfrm>
        <a:graphic>
          <a:graphicData uri="http://schemas.openxmlformats.org/drawingml/2006/table">
            <a:tbl>
              <a:tblPr/>
              <a:tblGrid>
                <a:gridCol w="8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45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바탕" pitchFamily="18" charset="0"/>
                          <a:cs typeface="바탕" pitchFamily="18" charset="0"/>
                        </a:rPr>
                        <a:t>자재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바탕" pitchFamily="18" charset="0"/>
                          <a:cs typeface="바탕" pitchFamily="18" charset="0"/>
                        </a:rPr>
                        <a:t>용융온도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바탕" pitchFamily="18" charset="0"/>
                          <a:cs typeface="바탕" pitchFamily="18" charset="0"/>
                        </a:rPr>
                        <a:t>공기온도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PP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210–240°C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250–300°C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PE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210–230°C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250–300°C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PVC-U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180–200°C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300–360°C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PVC-C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195–205°C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300–360°C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PVDF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240–260°C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280–350°C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464300" y="10299700"/>
            <a:ext cx="520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15/28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11200" y="2235200"/>
            <a:ext cx="5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11200" y="1104900"/>
            <a:ext cx="25781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5.4.5.1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MM-Xtruder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가열회로를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끄기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뒤로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버튼을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누른다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.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10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동안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냉각시킨다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.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메인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커넥터를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뽑는다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.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927100" y="2260600"/>
            <a:ext cx="2578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3462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장치가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완전히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전까지는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휴대용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압출기의</a:t>
            </a:r>
          </a:p>
          <a:p>
            <a:pPr>
              <a:lnSpc>
                <a:spcPts val="1200"/>
              </a:lnSpc>
              <a:tabLst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스위치를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끄지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않는다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711200" y="2971800"/>
            <a:ext cx="2959100" cy="213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냉각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절차를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가속하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하기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또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또는</a:t>
            </a:r>
          </a:p>
          <a:p>
            <a:pPr>
              <a:lnSpc>
                <a:spcPts val="1100"/>
              </a:lnSpc>
              <a:tabLst>
                <a:tab pos="393700" algn="l"/>
              </a:tabLst>
            </a:pP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다른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냉매제를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절대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사용하지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않도록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한다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3937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5.4.6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보관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3937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항목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아래의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지시사항을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준수한다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3937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5.5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컨트롤러의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설정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온도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MM-X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truder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용융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온도의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초기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설정을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아</a:t>
            </a:r>
          </a:p>
          <a:p>
            <a:pPr>
              <a:lnSpc>
                <a:spcPts val="13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래의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표에서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확인한다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3937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해당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값은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참조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자료의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도움으로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결정된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값임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711200" y="6680200"/>
            <a:ext cx="2768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만약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다른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자재가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필요하면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컨트롤러에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상응하는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설정을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4203700" y="1092200"/>
            <a:ext cx="214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5.5.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뒷면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가이드라인을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확인한다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1079500"/>
            <a:ext cx="6299200" cy="894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482600"/>
            <a:ext cx="2768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MM-Xtruder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350000" y="10299700"/>
            <a:ext cx="62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16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12" name="TextBox 1"/>
          <p:cNvSpPr txBox="1"/>
          <p:nvPr/>
        </p:nvSpPr>
        <p:spPr>
          <a:xfrm rot="16200000">
            <a:off x="-2311400" y="5715000"/>
            <a:ext cx="5829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1v56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소프트웨어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버전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이상이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적용된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MUNSCH-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조절기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(MM-Xtruder)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</a:t>
            </a:r>
            <a:r>
              <a:rPr lang="en-US" altLang="zh-CN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설명서</a:t>
            </a:r>
          </a:p>
        </p:txBody>
      </p:sp>
      <p:sp>
        <p:nvSpPr>
          <p:cNvPr id="13" name="TextBox 1"/>
          <p:cNvSpPr txBox="1"/>
          <p:nvPr/>
        </p:nvSpPr>
        <p:spPr>
          <a:xfrm rot="16200000">
            <a:off x="1346200" y="9753600"/>
            <a:ext cx="546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자재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선택</a:t>
            </a:r>
          </a:p>
        </p:txBody>
      </p:sp>
      <p:sp>
        <p:nvSpPr>
          <p:cNvPr id="14" name="TextBox 1"/>
          <p:cNvSpPr txBox="1"/>
          <p:nvPr/>
        </p:nvSpPr>
        <p:spPr>
          <a:xfrm rot="16200000">
            <a:off x="2222500" y="6502400"/>
            <a:ext cx="381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타이머</a:t>
            </a:r>
          </a:p>
        </p:txBody>
      </p:sp>
      <p:sp>
        <p:nvSpPr>
          <p:cNvPr id="15" name="TextBox 1"/>
          <p:cNvSpPr txBox="1"/>
          <p:nvPr/>
        </p:nvSpPr>
        <p:spPr>
          <a:xfrm rot="16200000">
            <a:off x="2095500" y="6007100"/>
            <a:ext cx="1231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난방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시스템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‘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오프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’</a:t>
            </a:r>
          </a:p>
        </p:txBody>
      </p:sp>
      <p:sp>
        <p:nvSpPr>
          <p:cNvPr id="16" name="TextBox 1"/>
          <p:cNvSpPr txBox="1"/>
          <p:nvPr/>
        </p:nvSpPr>
        <p:spPr>
          <a:xfrm rot="16200000">
            <a:off x="1066800" y="1473200"/>
            <a:ext cx="546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속도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선택</a:t>
            </a:r>
          </a:p>
        </p:txBody>
      </p:sp>
      <p:sp>
        <p:nvSpPr>
          <p:cNvPr id="17" name="TextBox 1"/>
          <p:cNvSpPr txBox="1"/>
          <p:nvPr/>
        </p:nvSpPr>
        <p:spPr>
          <a:xfrm rot="16200000">
            <a:off x="2679700" y="9664700"/>
            <a:ext cx="546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용융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</a:p>
        </p:txBody>
      </p:sp>
      <p:sp>
        <p:nvSpPr>
          <p:cNvPr id="18" name="TextBox 1"/>
          <p:cNvSpPr txBox="1"/>
          <p:nvPr/>
        </p:nvSpPr>
        <p:spPr>
          <a:xfrm rot="16200000">
            <a:off x="3848100" y="9550400"/>
            <a:ext cx="254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기온</a:t>
            </a:r>
          </a:p>
        </p:txBody>
      </p:sp>
      <p:sp>
        <p:nvSpPr>
          <p:cNvPr id="19" name="TextBox 1"/>
          <p:cNvSpPr txBox="1"/>
          <p:nvPr/>
        </p:nvSpPr>
        <p:spPr>
          <a:xfrm rot="16200000">
            <a:off x="4356100" y="8839200"/>
            <a:ext cx="1054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디스플레이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디자인</a:t>
            </a:r>
          </a:p>
        </p:txBody>
      </p:sp>
      <p:sp>
        <p:nvSpPr>
          <p:cNvPr id="20" name="TextBox 1"/>
          <p:cNvSpPr txBox="1"/>
          <p:nvPr/>
        </p:nvSpPr>
        <p:spPr>
          <a:xfrm rot="16200000">
            <a:off x="4940300" y="9702800"/>
            <a:ext cx="381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전류계</a:t>
            </a:r>
          </a:p>
        </p:txBody>
      </p:sp>
      <p:sp>
        <p:nvSpPr>
          <p:cNvPr id="21" name="TextBox 1"/>
          <p:cNvSpPr txBox="1"/>
          <p:nvPr/>
        </p:nvSpPr>
        <p:spPr>
          <a:xfrm rot="16200000">
            <a:off x="5092700" y="87630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용융</a:t>
            </a:r>
          </a:p>
        </p:txBody>
      </p:sp>
      <p:sp>
        <p:nvSpPr>
          <p:cNvPr id="22" name="TextBox 1"/>
          <p:cNvSpPr txBox="1"/>
          <p:nvPr/>
        </p:nvSpPr>
        <p:spPr>
          <a:xfrm rot="16200000">
            <a:off x="5118100" y="74041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공기</a:t>
            </a:r>
          </a:p>
        </p:txBody>
      </p:sp>
      <p:sp>
        <p:nvSpPr>
          <p:cNvPr id="23" name="TextBox 1"/>
          <p:cNvSpPr txBox="1"/>
          <p:nvPr/>
        </p:nvSpPr>
        <p:spPr>
          <a:xfrm rot="16200000">
            <a:off x="5359400" y="6159500"/>
            <a:ext cx="419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설정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값</a:t>
            </a:r>
          </a:p>
        </p:txBody>
      </p:sp>
      <p:sp>
        <p:nvSpPr>
          <p:cNvPr id="24" name="TextBox 1"/>
          <p:cNvSpPr txBox="1"/>
          <p:nvPr/>
        </p:nvSpPr>
        <p:spPr>
          <a:xfrm rot="16200000">
            <a:off x="5638800" y="6070600"/>
            <a:ext cx="419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실제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값</a:t>
            </a:r>
          </a:p>
        </p:txBody>
      </p:sp>
      <p:sp>
        <p:nvSpPr>
          <p:cNvPr id="25" name="TextBox 1"/>
          <p:cNvSpPr txBox="1"/>
          <p:nvPr/>
        </p:nvSpPr>
        <p:spPr>
          <a:xfrm rot="16200000">
            <a:off x="5778500" y="6654800"/>
            <a:ext cx="15621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전류계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구동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장치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KO3890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(No:20)</a:t>
            </a:r>
          </a:p>
        </p:txBody>
      </p:sp>
      <p:sp>
        <p:nvSpPr>
          <p:cNvPr id="26" name="TextBox 1"/>
          <p:cNvSpPr txBox="1"/>
          <p:nvPr/>
        </p:nvSpPr>
        <p:spPr>
          <a:xfrm rot="16200000">
            <a:off x="5156200" y="7226300"/>
            <a:ext cx="37846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암페어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&gt;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3,0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=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조절기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오류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신호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‘OVERLD’[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구동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장치가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과부하로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작동되고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있음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]</a:t>
            </a:r>
          </a:p>
        </p:txBody>
      </p:sp>
      <p:sp>
        <p:nvSpPr>
          <p:cNvPr id="27" name="TextBox 1"/>
          <p:cNvSpPr txBox="1"/>
          <p:nvPr/>
        </p:nvSpPr>
        <p:spPr>
          <a:xfrm rot="16200000">
            <a:off x="4394200" y="4343400"/>
            <a:ext cx="1866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선택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버튼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속도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선택을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위한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누름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버튼</a:t>
            </a:r>
          </a:p>
        </p:txBody>
      </p:sp>
      <p:sp>
        <p:nvSpPr>
          <p:cNvPr id="28" name="TextBox 1"/>
          <p:cNvSpPr txBox="1"/>
          <p:nvPr/>
        </p:nvSpPr>
        <p:spPr>
          <a:xfrm rot="16200000">
            <a:off x="4584700" y="4051300"/>
            <a:ext cx="24511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리턴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누름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버튼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난방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시스템을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끄기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위한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누름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버튼</a:t>
            </a:r>
          </a:p>
        </p:txBody>
      </p:sp>
      <p:sp>
        <p:nvSpPr>
          <p:cNvPr id="29" name="TextBox 1"/>
          <p:cNvSpPr txBox="1"/>
          <p:nvPr/>
        </p:nvSpPr>
        <p:spPr>
          <a:xfrm rot="16200000">
            <a:off x="3873500" y="4991100"/>
            <a:ext cx="4711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오프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속도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조절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타이머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오류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메시지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다운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누름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버튼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메뉴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)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용융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변경을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위한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용융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선택</a:t>
            </a:r>
          </a:p>
        </p:txBody>
      </p:sp>
      <p:sp>
        <p:nvSpPr>
          <p:cNvPr id="30" name="TextBox 1"/>
          <p:cNvSpPr txBox="1"/>
          <p:nvPr/>
        </p:nvSpPr>
        <p:spPr>
          <a:xfrm rot="16200000">
            <a:off x="5549900" y="4152900"/>
            <a:ext cx="2311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업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누름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버튼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메뉴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)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기온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변경을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위한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공기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선택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875017" y="664464"/>
            <a:ext cx="3047" cy="3203448"/>
          </a:xfrm>
          <a:custGeom>
            <a:avLst/>
            <a:gdLst>
              <a:gd name="connsiteX0" fmla="*/ 1523 w 3047"/>
              <a:gd name="connsiteY0" fmla="*/ 0 h 3203448"/>
              <a:gd name="connsiteX1" fmla="*/ 1523 w 3047"/>
              <a:gd name="connsiteY1" fmla="*/ 3203448 h 3203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7" h="3203448">
                <a:moveTo>
                  <a:pt x="1523" y="0"/>
                </a:moveTo>
                <a:lnTo>
                  <a:pt x="1523" y="32034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9875017" y="3858768"/>
            <a:ext cx="3047" cy="3047"/>
          </a:xfrm>
          <a:custGeom>
            <a:avLst/>
            <a:gdLst>
              <a:gd name="connsiteX0" fmla="*/ 0 w 3047"/>
              <a:gd name="connsiteY0" fmla="*/ 0 h 3047"/>
              <a:gd name="connsiteX1" fmla="*/ 0 w 3047"/>
              <a:gd name="connsiteY1" fmla="*/ 3047 h 3047"/>
              <a:gd name="connsiteX2" fmla="*/ 3047 w 3047"/>
              <a:gd name="connsiteY2" fmla="*/ 3047 h 3047"/>
              <a:gd name="connsiteX3" fmla="*/ 3047 w 3047"/>
              <a:gd name="connsiteY3" fmla="*/ 0 h 3047"/>
              <a:gd name="connsiteX4" fmla="*/ 0 w 3047"/>
              <a:gd name="connsiteY4" fmla="*/ 0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0"/>
                </a:moveTo>
                <a:lnTo>
                  <a:pt x="0" y="3047"/>
                </a:ln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875017" y="3861816"/>
            <a:ext cx="3047" cy="3198876"/>
          </a:xfrm>
          <a:custGeom>
            <a:avLst/>
            <a:gdLst>
              <a:gd name="connsiteX0" fmla="*/ 1523 w 3047"/>
              <a:gd name="connsiteY0" fmla="*/ 0 h 3198876"/>
              <a:gd name="connsiteX1" fmla="*/ 1523 w 3047"/>
              <a:gd name="connsiteY1" fmla="*/ 3198876 h 3198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7" h="3198876">
                <a:moveTo>
                  <a:pt x="1523" y="0"/>
                </a:moveTo>
                <a:lnTo>
                  <a:pt x="1523" y="3198876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21642" y="684276"/>
            <a:ext cx="3048" cy="2112264"/>
          </a:xfrm>
          <a:custGeom>
            <a:avLst/>
            <a:gdLst>
              <a:gd name="connsiteX0" fmla="*/ 1523 w 3048"/>
              <a:gd name="connsiteY0" fmla="*/ 0 h 2112264"/>
              <a:gd name="connsiteX1" fmla="*/ 1523 w 3048"/>
              <a:gd name="connsiteY1" fmla="*/ 2112264 h 2112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8" h="2112264">
                <a:moveTo>
                  <a:pt x="1523" y="0"/>
                </a:moveTo>
                <a:lnTo>
                  <a:pt x="1523" y="2112264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21642" y="2796540"/>
            <a:ext cx="3048" cy="3047"/>
          </a:xfrm>
          <a:custGeom>
            <a:avLst/>
            <a:gdLst>
              <a:gd name="connsiteX0" fmla="*/ 0 w 3048"/>
              <a:gd name="connsiteY0" fmla="*/ 0 h 3047"/>
              <a:gd name="connsiteX1" fmla="*/ 0 w 3048"/>
              <a:gd name="connsiteY1" fmla="*/ 3047 h 3047"/>
              <a:gd name="connsiteX2" fmla="*/ 3048 w 3048"/>
              <a:gd name="connsiteY2" fmla="*/ 3047 h 3047"/>
              <a:gd name="connsiteX3" fmla="*/ 3048 w 3048"/>
              <a:gd name="connsiteY3" fmla="*/ 0 h 3047"/>
              <a:gd name="connsiteX4" fmla="*/ 0 w 3048"/>
              <a:gd name="connsiteY4" fmla="*/ 0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" h="3047">
                <a:moveTo>
                  <a:pt x="0" y="0"/>
                </a:moveTo>
                <a:lnTo>
                  <a:pt x="0" y="3047"/>
                </a:lnTo>
                <a:lnTo>
                  <a:pt x="3048" y="3047"/>
                </a:lnTo>
                <a:lnTo>
                  <a:pt x="3048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21642" y="2799588"/>
            <a:ext cx="3048" cy="2110740"/>
          </a:xfrm>
          <a:custGeom>
            <a:avLst/>
            <a:gdLst>
              <a:gd name="connsiteX0" fmla="*/ 1523 w 3048"/>
              <a:gd name="connsiteY0" fmla="*/ 0 h 2110740"/>
              <a:gd name="connsiteX1" fmla="*/ 1523 w 3048"/>
              <a:gd name="connsiteY1" fmla="*/ 2110740 h 2110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8" h="2110740">
                <a:moveTo>
                  <a:pt x="1523" y="0"/>
                </a:moveTo>
                <a:lnTo>
                  <a:pt x="1523" y="211074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21642" y="4910328"/>
            <a:ext cx="3048" cy="3047"/>
          </a:xfrm>
          <a:custGeom>
            <a:avLst/>
            <a:gdLst>
              <a:gd name="connsiteX0" fmla="*/ 0 w 3048"/>
              <a:gd name="connsiteY0" fmla="*/ 0 h 3047"/>
              <a:gd name="connsiteX1" fmla="*/ 0 w 3048"/>
              <a:gd name="connsiteY1" fmla="*/ 3047 h 3047"/>
              <a:gd name="connsiteX2" fmla="*/ 3048 w 3048"/>
              <a:gd name="connsiteY2" fmla="*/ 3047 h 3047"/>
              <a:gd name="connsiteX3" fmla="*/ 3048 w 3048"/>
              <a:gd name="connsiteY3" fmla="*/ 0 h 3047"/>
              <a:gd name="connsiteX4" fmla="*/ 0 w 3048"/>
              <a:gd name="connsiteY4" fmla="*/ 0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8" h="3047">
                <a:moveTo>
                  <a:pt x="0" y="0"/>
                </a:moveTo>
                <a:lnTo>
                  <a:pt x="0" y="3047"/>
                </a:lnTo>
                <a:lnTo>
                  <a:pt x="3048" y="3047"/>
                </a:lnTo>
                <a:lnTo>
                  <a:pt x="3048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21642" y="4913376"/>
            <a:ext cx="3048" cy="2110740"/>
          </a:xfrm>
          <a:custGeom>
            <a:avLst/>
            <a:gdLst>
              <a:gd name="connsiteX0" fmla="*/ 1523 w 3048"/>
              <a:gd name="connsiteY0" fmla="*/ 0 h 2110740"/>
              <a:gd name="connsiteX1" fmla="*/ 1523 w 3048"/>
              <a:gd name="connsiteY1" fmla="*/ 2110740 h 2110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8" h="2110740">
                <a:moveTo>
                  <a:pt x="1523" y="0"/>
                </a:moveTo>
                <a:lnTo>
                  <a:pt x="1523" y="211074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9972553" y="4507992"/>
            <a:ext cx="630935" cy="2612136"/>
          </a:xfrm>
          <a:custGeom>
            <a:avLst/>
            <a:gdLst>
              <a:gd name="connsiteX0" fmla="*/ 0 w 630935"/>
              <a:gd name="connsiteY0" fmla="*/ 0 h 2612136"/>
              <a:gd name="connsiteX1" fmla="*/ 0 w 630935"/>
              <a:gd name="connsiteY1" fmla="*/ 2612136 h 2612136"/>
              <a:gd name="connsiteX2" fmla="*/ 630935 w 630935"/>
              <a:gd name="connsiteY2" fmla="*/ 2612136 h 2612136"/>
              <a:gd name="connsiteX3" fmla="*/ 630935 w 630935"/>
              <a:gd name="connsiteY3" fmla="*/ 0 h 2612136"/>
              <a:gd name="connsiteX4" fmla="*/ 0 w 630935"/>
              <a:gd name="connsiteY4" fmla="*/ 0 h 2612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30935" h="2612136">
                <a:moveTo>
                  <a:pt x="0" y="0"/>
                </a:moveTo>
                <a:lnTo>
                  <a:pt x="0" y="2612136"/>
                </a:lnTo>
                <a:lnTo>
                  <a:pt x="630935" y="2612136"/>
                </a:lnTo>
                <a:lnTo>
                  <a:pt x="63093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9932866" y="4468305"/>
            <a:ext cx="710310" cy="2691511"/>
          </a:xfrm>
          <a:custGeom>
            <a:avLst/>
            <a:gdLst>
              <a:gd name="connsiteX0" fmla="*/ 39687 w 710310"/>
              <a:gd name="connsiteY0" fmla="*/ 39687 h 2691511"/>
              <a:gd name="connsiteX1" fmla="*/ 39687 w 710310"/>
              <a:gd name="connsiteY1" fmla="*/ 2651823 h 2691511"/>
              <a:gd name="connsiteX2" fmla="*/ 670623 w 710310"/>
              <a:gd name="connsiteY2" fmla="*/ 2651823 h 2691511"/>
              <a:gd name="connsiteX3" fmla="*/ 670623 w 710310"/>
              <a:gd name="connsiteY3" fmla="*/ 39687 h 2691511"/>
              <a:gd name="connsiteX4" fmla="*/ 39687 w 710310"/>
              <a:gd name="connsiteY4" fmla="*/ 39687 h 26915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10310" h="2691511">
                <a:moveTo>
                  <a:pt x="39687" y="39687"/>
                </a:moveTo>
                <a:lnTo>
                  <a:pt x="39687" y="2651823"/>
                </a:lnTo>
                <a:lnTo>
                  <a:pt x="670623" y="2651823"/>
                </a:lnTo>
                <a:lnTo>
                  <a:pt x="670623" y="39687"/>
                </a:lnTo>
                <a:lnTo>
                  <a:pt x="39687" y="3968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017" y="994016"/>
            <a:ext cx="7378641" cy="59652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2200" y="4597400"/>
            <a:ext cx="622300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5400000">
            <a:off x="63500" y="9271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4" name="TextBox 1"/>
          <p:cNvSpPr txBox="1"/>
          <p:nvPr/>
        </p:nvSpPr>
        <p:spPr>
          <a:xfrm rot="5400000">
            <a:off x="-203200" y="37973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5" name="TextBox 1"/>
          <p:cNvSpPr txBox="1"/>
          <p:nvPr/>
        </p:nvSpPr>
        <p:spPr>
          <a:xfrm rot="5400000">
            <a:off x="76200" y="6667500"/>
            <a:ext cx="520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17/28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914400" y="787400"/>
            <a:ext cx="5461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381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재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질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선택</a:t>
            </a:r>
          </a:p>
          <a:p>
            <a:pPr>
              <a:lnSpc>
                <a:spcPts val="1300"/>
              </a:lnSpc>
              <a:tabLst>
                <a:tab pos="381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PP</a:t>
            </a:r>
          </a:p>
          <a:p>
            <a:pPr>
              <a:lnSpc>
                <a:spcPts val="13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시작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025900" y="101600"/>
            <a:ext cx="4699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38100" algn="l"/>
              </a:tabLst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구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성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▶</a:t>
            </a:r>
          </a:p>
          <a:p>
            <a:pPr>
              <a:lnSpc>
                <a:spcPts val="19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▶설정</a:t>
            </a:r>
          </a:p>
          <a:p>
            <a:pPr>
              <a:lnSpc>
                <a:spcPts val="11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재질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794000" y="749300"/>
            <a:ext cx="533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6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◀</a:t>
            </a:r>
            <a:r>
              <a:rPr lang="en-US" altLang="zh-CN" sz="6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메인</a:t>
            </a:r>
            <a:r>
              <a:rPr lang="en-US" altLang="zh-CN" sz="6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메뉴</a:t>
            </a:r>
            <a:r>
              <a:rPr lang="en-US" altLang="zh-CN" sz="6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▶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6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작업</a:t>
            </a:r>
            <a:r>
              <a:rPr lang="en-US" altLang="zh-CN" sz="65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시작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6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▶구성</a:t>
            </a:r>
            <a:r>
              <a:rPr lang="en-US" altLang="zh-CN" sz="65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서비스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892800" y="139700"/>
            <a:ext cx="609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설정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▶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℉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off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LCD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C.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60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25500" y="2336800"/>
            <a:ext cx="723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선택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사용자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-1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705100" y="2108200"/>
            <a:ext cx="9271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사용자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1/3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▶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775200" y="2120900"/>
            <a:ext cx="9271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사용자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2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/3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▶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3048000" y="3479800"/>
            <a:ext cx="2921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515100" y="2578100"/>
            <a:ext cx="927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사용자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/3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▶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이름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사용자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-1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552700" y="3187700"/>
            <a:ext cx="3365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용자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메뉴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(1,2,3,4)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에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따르면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모든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프로그램은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무료로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프로그래밍되었음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22300" y="3492500"/>
            <a:ext cx="1041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선택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PP,PE,PVDF,PVC-U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953000" y="3517900"/>
            <a:ext cx="3048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8216900" y="838200"/>
            <a:ext cx="736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씨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또는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섭씨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디스플레이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비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527300" y="4381500"/>
            <a:ext cx="3022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요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메뉴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(PP,PE,PVDF,PVC-U)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에서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setoff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가능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7289800" y="5562600"/>
            <a:ext cx="25273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외부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온도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측정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사용하여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온도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측정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너무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차가울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비교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(comparison)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를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상위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(PLUS)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영역으로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옮길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것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너무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뜨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거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울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비교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(comparison)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를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하위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COLD)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영역으로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옮길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것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927100" y="6604000"/>
            <a:ext cx="1485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1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비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구성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사용자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1-4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6197600" y="5854700"/>
            <a:ext cx="5207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7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</a:t>
            </a:r>
            <a:r>
              <a:rPr lang="en-US" altLang="zh-CN" sz="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름</a:t>
            </a:r>
            <a:r>
              <a:rPr lang="en-US" altLang="zh-CN" sz="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사용자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1790700" y="1739900"/>
            <a:ext cx="3683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1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~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5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초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5600700" y="1524000"/>
            <a:ext cx="1193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0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◀</a:t>
            </a:r>
            <a:r>
              <a:rPr lang="en-US" altLang="zh-CN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구성</a:t>
            </a:r>
            <a:r>
              <a:rPr lang="en-US" altLang="zh-CN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▶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0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비밀번호</a:t>
            </a:r>
            <a:r>
              <a:rPr lang="en-US" altLang="zh-CN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*</a:t>
            </a:r>
            <a:r>
              <a:rPr lang="en-US" altLang="zh-CN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***/8980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20090" y="1309872"/>
            <a:ext cx="289560" cy="256031"/>
          </a:xfrm>
          <a:custGeom>
            <a:avLst/>
            <a:gdLst>
              <a:gd name="connsiteX0" fmla="*/ 0 w 289560"/>
              <a:gd name="connsiteY0" fmla="*/ 256031 h 256031"/>
              <a:gd name="connsiteX1" fmla="*/ 289560 w 289560"/>
              <a:gd name="connsiteY1" fmla="*/ 256031 h 256031"/>
              <a:gd name="connsiteX2" fmla="*/ 289560 w 289560"/>
              <a:gd name="connsiteY2" fmla="*/ 0 h 256031"/>
              <a:gd name="connsiteX3" fmla="*/ 0 w 289560"/>
              <a:gd name="connsiteY3" fmla="*/ 0 h 256031"/>
              <a:gd name="connsiteX4" fmla="*/ 0 w 289560"/>
              <a:gd name="connsiteY4" fmla="*/ 256031 h 2560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9560" h="256031">
                <a:moveTo>
                  <a:pt x="0" y="256031"/>
                </a:moveTo>
                <a:lnTo>
                  <a:pt x="289560" y="256031"/>
                </a:lnTo>
                <a:lnTo>
                  <a:pt x="289560" y="0"/>
                </a:lnTo>
                <a:lnTo>
                  <a:pt x="0" y="0"/>
                </a:lnTo>
                <a:lnTo>
                  <a:pt x="0" y="25603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20090" y="2253228"/>
            <a:ext cx="347472" cy="295656"/>
          </a:xfrm>
          <a:custGeom>
            <a:avLst/>
            <a:gdLst>
              <a:gd name="connsiteX0" fmla="*/ 0 w 347472"/>
              <a:gd name="connsiteY0" fmla="*/ 295656 h 295656"/>
              <a:gd name="connsiteX1" fmla="*/ 347472 w 347472"/>
              <a:gd name="connsiteY1" fmla="*/ 295656 h 295656"/>
              <a:gd name="connsiteX2" fmla="*/ 347472 w 347472"/>
              <a:gd name="connsiteY2" fmla="*/ 0 h 295656"/>
              <a:gd name="connsiteX3" fmla="*/ 0 w 347472"/>
              <a:gd name="connsiteY3" fmla="*/ 0 h 295656"/>
              <a:gd name="connsiteX4" fmla="*/ 0 w 347472"/>
              <a:gd name="connsiteY4" fmla="*/ 295656 h 2956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7472" h="295656">
                <a:moveTo>
                  <a:pt x="0" y="295656"/>
                </a:moveTo>
                <a:lnTo>
                  <a:pt x="347472" y="295656"/>
                </a:lnTo>
                <a:lnTo>
                  <a:pt x="347472" y="0"/>
                </a:lnTo>
                <a:lnTo>
                  <a:pt x="0" y="0"/>
                </a:lnTo>
                <a:lnTo>
                  <a:pt x="0" y="29565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20090" y="7178796"/>
            <a:ext cx="347472" cy="295655"/>
          </a:xfrm>
          <a:custGeom>
            <a:avLst/>
            <a:gdLst>
              <a:gd name="connsiteX0" fmla="*/ 0 w 347472"/>
              <a:gd name="connsiteY0" fmla="*/ 295655 h 295655"/>
              <a:gd name="connsiteX1" fmla="*/ 347472 w 347472"/>
              <a:gd name="connsiteY1" fmla="*/ 295655 h 295655"/>
              <a:gd name="connsiteX2" fmla="*/ 347472 w 347472"/>
              <a:gd name="connsiteY2" fmla="*/ 0 h 295655"/>
              <a:gd name="connsiteX3" fmla="*/ 0 w 347472"/>
              <a:gd name="connsiteY3" fmla="*/ 0 h 295655"/>
              <a:gd name="connsiteX4" fmla="*/ 0 w 347472"/>
              <a:gd name="connsiteY4" fmla="*/ 295655 h 295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7472" h="295655">
                <a:moveTo>
                  <a:pt x="0" y="295655"/>
                </a:moveTo>
                <a:lnTo>
                  <a:pt x="347472" y="295655"/>
                </a:lnTo>
                <a:lnTo>
                  <a:pt x="347472" y="0"/>
                </a:lnTo>
                <a:lnTo>
                  <a:pt x="0" y="0"/>
                </a:lnTo>
                <a:lnTo>
                  <a:pt x="0" y="2956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140708" y="127863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140708" y="127863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146804" y="1278630"/>
            <a:ext cx="611123" cy="6096"/>
          </a:xfrm>
          <a:custGeom>
            <a:avLst/>
            <a:gdLst>
              <a:gd name="connsiteX0" fmla="*/ 0 w 611123"/>
              <a:gd name="connsiteY0" fmla="*/ 3048 h 6096"/>
              <a:gd name="connsiteX1" fmla="*/ 611123 w 611123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1123" h="6096">
                <a:moveTo>
                  <a:pt x="0" y="3048"/>
                </a:moveTo>
                <a:lnTo>
                  <a:pt x="611123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757928" y="127863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757928" y="127863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140708" y="1284727"/>
            <a:ext cx="6096" cy="147827"/>
          </a:xfrm>
          <a:custGeom>
            <a:avLst/>
            <a:gdLst>
              <a:gd name="connsiteX0" fmla="*/ 3048 w 6096"/>
              <a:gd name="connsiteY0" fmla="*/ 0 h 147827"/>
              <a:gd name="connsiteX1" fmla="*/ 3048 w 6096"/>
              <a:gd name="connsiteY1" fmla="*/ 147827 h 1478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7827">
                <a:moveTo>
                  <a:pt x="3048" y="0"/>
                </a:moveTo>
                <a:lnTo>
                  <a:pt x="3048" y="14782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757928" y="1284727"/>
            <a:ext cx="6096" cy="147827"/>
          </a:xfrm>
          <a:custGeom>
            <a:avLst/>
            <a:gdLst>
              <a:gd name="connsiteX0" fmla="*/ 3047 w 6096"/>
              <a:gd name="connsiteY0" fmla="*/ 0 h 147827"/>
              <a:gd name="connsiteX1" fmla="*/ 3047 w 6096"/>
              <a:gd name="connsiteY1" fmla="*/ 147827 h 1478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7827">
                <a:moveTo>
                  <a:pt x="3047" y="0"/>
                </a:moveTo>
                <a:lnTo>
                  <a:pt x="3047" y="14782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140708" y="143255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4140708" y="143255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757928" y="143255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757928" y="143255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140708" y="2048251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140708" y="2048251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146804" y="2048251"/>
            <a:ext cx="611123" cy="6095"/>
          </a:xfrm>
          <a:custGeom>
            <a:avLst/>
            <a:gdLst>
              <a:gd name="connsiteX0" fmla="*/ 0 w 611123"/>
              <a:gd name="connsiteY0" fmla="*/ 3047 h 6095"/>
              <a:gd name="connsiteX1" fmla="*/ 611123 w 611123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1123" h="6095">
                <a:moveTo>
                  <a:pt x="0" y="3047"/>
                </a:moveTo>
                <a:lnTo>
                  <a:pt x="611123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757928" y="2048251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757928" y="2048251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140708" y="2054346"/>
            <a:ext cx="6096" cy="147828"/>
          </a:xfrm>
          <a:custGeom>
            <a:avLst/>
            <a:gdLst>
              <a:gd name="connsiteX0" fmla="*/ 3048 w 6096"/>
              <a:gd name="connsiteY0" fmla="*/ 0 h 147828"/>
              <a:gd name="connsiteX1" fmla="*/ 3048 w 6096"/>
              <a:gd name="connsiteY1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7828">
                <a:moveTo>
                  <a:pt x="3048" y="0"/>
                </a:moveTo>
                <a:lnTo>
                  <a:pt x="3048" y="14782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757928" y="2054346"/>
            <a:ext cx="6096" cy="147828"/>
          </a:xfrm>
          <a:custGeom>
            <a:avLst/>
            <a:gdLst>
              <a:gd name="connsiteX0" fmla="*/ 3047 w 6096"/>
              <a:gd name="connsiteY0" fmla="*/ 0 h 147828"/>
              <a:gd name="connsiteX1" fmla="*/ 3047 w 6096"/>
              <a:gd name="connsiteY1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7828">
                <a:moveTo>
                  <a:pt x="3047" y="0"/>
                </a:moveTo>
                <a:lnTo>
                  <a:pt x="3047" y="14782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140708" y="2202175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4140708" y="2202175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757928" y="2202175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4757928" y="2202175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1308100"/>
            <a:ext cx="304800" cy="266700"/>
          </a:xfrm>
          <a:prstGeom prst="rect">
            <a:avLst/>
          </a:prstGeom>
          <a:noFill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2247900"/>
            <a:ext cx="368300" cy="304800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7175500"/>
            <a:ext cx="368300" cy="30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6350000" y="10299700"/>
            <a:ext cx="62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18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711200" y="546100"/>
            <a:ext cx="2832100" cy="215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92100" algn="l"/>
                <a:tab pos="342900" algn="l"/>
                <a:tab pos="3810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휴대용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292100" algn="l"/>
                <a:tab pos="342900" algn="l"/>
                <a:tab pos="381000" algn="l"/>
              </a:tabLst>
            </a:pP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유지보수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점검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292100" algn="l"/>
                <a:tab pos="342900" algn="l"/>
                <a:tab pos="3810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전에</a:t>
            </a:r>
          </a:p>
          <a:p>
            <a:pPr>
              <a:lnSpc>
                <a:spcPts val="1000"/>
              </a:lnSpc>
              <a:tabLst>
                <a:tab pos="292100" algn="l"/>
                <a:tab pos="342900" algn="l"/>
                <a:tab pos="3810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전원을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뽑는다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292100" algn="l"/>
                <a:tab pos="342900" algn="l"/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갖춘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전기기사만이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전기기기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유지보수</a:t>
            </a:r>
          </a:p>
          <a:p>
            <a:pPr>
              <a:lnSpc>
                <a:spcPts val="1000"/>
              </a:lnSpc>
              <a:tabLst>
                <a:tab pos="292100" algn="l"/>
                <a:tab pos="342900" algn="l"/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시행할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292100" algn="l"/>
                <a:tab pos="342900" algn="l"/>
                <a:tab pos="3810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열풍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후드가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손으로</a:t>
            </a:r>
          </a:p>
          <a:p>
            <a:pPr>
              <a:lnSpc>
                <a:spcPts val="900"/>
              </a:lnSpc>
              <a:tabLst>
                <a:tab pos="292100" algn="l"/>
                <a:tab pos="342900" algn="l"/>
                <a:tab pos="3810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치해도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수준의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온도까지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충분히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711200" y="7366000"/>
            <a:ext cx="2933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556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섹션에서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소개된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외에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</a:t>
            </a:r>
          </a:p>
          <a:p>
            <a:pPr>
              <a:lnSpc>
                <a:spcPts val="1000"/>
              </a:lnSpc>
              <a:tabLst>
                <a:tab pos="3556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업은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제조사의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워크샵에서만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진행될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!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3898900" y="990600"/>
            <a:ext cx="30226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5400" algn="l"/>
                <a:tab pos="50800" algn="l"/>
                <a:tab pos="241300" algn="l"/>
              </a:tabLst>
            </a:pPr>
            <a:r>
              <a:rPr lang="en-US" altLang="zh-CN" dirty="0"/>
              <a:t>		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6.1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MM-Xtruder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점검</a:t>
            </a:r>
          </a:p>
          <a:p>
            <a:pPr>
              <a:lnSpc>
                <a:spcPts val="1000"/>
              </a:lnSpc>
              <a:tabLst>
                <a:tab pos="25400" algn="l"/>
                <a:tab pos="50800" algn="l"/>
                <a:tab pos="2413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</a:p>
          <a:p>
            <a:pPr>
              <a:lnSpc>
                <a:spcPts val="1900"/>
              </a:lnSpc>
              <a:tabLst>
                <a:tab pos="25400" algn="l"/>
                <a:tab pos="50800" algn="l"/>
                <a:tab pos="241300" algn="l"/>
              </a:tabLst>
            </a:pPr>
            <a:r>
              <a:rPr lang="en-US" altLang="zh-CN" dirty="0"/>
              <a:t>			</a:t>
            </a:r>
            <a:r>
              <a:rPr lang="en-US" altLang="zh-CN" sz="996" u="sng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CAUTION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약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500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구동장치를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포</a:t>
            </a:r>
          </a:p>
          <a:p>
            <a:pPr>
              <a:lnSpc>
                <a:spcPts val="900"/>
              </a:lnSpc>
              <a:tabLst>
                <a:tab pos="25400" algn="l"/>
                <a:tab pos="50800" algn="l"/>
                <a:tab pos="2413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함한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완전히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세척하고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점검해야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하며</a:t>
            </a:r>
          </a:p>
          <a:p>
            <a:pPr>
              <a:lnSpc>
                <a:spcPts val="1000"/>
              </a:lnSpc>
              <a:tabLst>
                <a:tab pos="25400" algn="l"/>
                <a:tab pos="50800" algn="l"/>
                <a:tab pos="2413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제조사의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워크샵에서만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진행될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25400" algn="l"/>
                <a:tab pos="50800" algn="l"/>
                <a:tab pos="2413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996" u="sng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CAUTION</a:t>
            </a:r>
          </a:p>
          <a:p>
            <a:pPr>
              <a:lnSpc>
                <a:spcPts val="1000"/>
              </a:lnSpc>
              <a:tabLst>
                <a:tab pos="25400" algn="l"/>
                <a:tab pos="50800" algn="l"/>
                <a:tab pos="241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3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개월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주기로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갖춘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인력이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케이블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스위치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</a:p>
          <a:p>
            <a:pPr>
              <a:lnSpc>
                <a:spcPts val="1000"/>
              </a:lnSpc>
              <a:tabLst>
                <a:tab pos="25400" algn="l"/>
                <a:tab pos="50800" algn="l"/>
                <a:tab pos="241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플러그인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접속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단자를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점검해야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(VBG4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요</a:t>
            </a:r>
          </a:p>
          <a:p>
            <a:pPr>
              <a:lnSpc>
                <a:spcPts val="1000"/>
              </a:lnSpc>
              <a:tabLst>
                <a:tab pos="25400" algn="l"/>
                <a:tab pos="50800" algn="l"/>
                <a:tab pos="241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구조건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);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점검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결과를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문서로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보관해야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6870700" y="2641600"/>
            <a:ext cx="38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·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711200" y="2743200"/>
            <a:ext cx="2870200" cy="336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쿨다운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되어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섹션의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지침을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준수하여야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갖춘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사람이나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서비스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직원만이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</a:t>
            </a:r>
          </a:p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진행할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동안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올바</a:t>
            </a:r>
          </a:p>
          <a:p>
            <a:pPr>
              <a:lnSpc>
                <a:spcPts val="9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성능을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다음의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사항을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권고한</a:t>
            </a:r>
          </a:p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		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:</a:t>
            </a:r>
          </a:p>
          <a:p>
            <a:pPr>
              <a:lnSpc>
                <a:spcPts val="16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지침을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알고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권한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갖</a:t>
            </a:r>
          </a:p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인력이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점검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시행</a:t>
            </a:r>
          </a:p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	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</a:p>
          <a:p>
            <a:pPr>
              <a:lnSpc>
                <a:spcPts val="16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유닛에서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어떤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하든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유닛</a:t>
            </a:r>
          </a:p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항상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차단한다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</a:p>
          <a:p>
            <a:pPr>
              <a:lnSpc>
                <a:spcPts val="16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완료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보호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</a:t>
            </a:r>
          </a:p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바로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재장착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재가동한다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개별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</a:t>
            </a:r>
          </a:p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단단히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고정된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상태가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되도록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지침과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구역에서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적용가능한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국가</a:t>
            </a:r>
          </a:p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로컬의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규정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외에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올바른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</a:t>
            </a:r>
          </a:p>
          <a:p>
            <a:pPr>
              <a:lnSpc>
                <a:spcPts val="10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시행을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인정된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규칙을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준수해야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88900" algn="l"/>
                <a:tab pos="114300" algn="l"/>
                <a:tab pos="355600" algn="l"/>
                <a:tab pos="381000" algn="l"/>
                <a:tab pos="444500" algn="l"/>
                <a:tab pos="457200" algn="l"/>
                <a:tab pos="2527300" algn="l"/>
                <a:tab pos="26797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위험이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금지된다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3924300" y="2794000"/>
            <a:ext cx="2882900" cy="354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오리지널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예비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부품만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6.2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분리</a:t>
            </a:r>
          </a:p>
          <a:p>
            <a:pPr>
              <a:lnSpc>
                <a:spcPts val="13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분리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전원을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뽑는다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주위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상태에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손</a:t>
            </a:r>
          </a:p>
          <a:p>
            <a:pPr>
              <a:lnSpc>
                <a:spcPts val="16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상된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커넥터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케이블은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완전히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교체되어야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</a:t>
            </a:r>
          </a:p>
          <a:p>
            <a:pPr>
              <a:lnSpc>
                <a:spcPts val="10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수리된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케이블은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생명에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위험을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초래</a:t>
            </a:r>
          </a:p>
          <a:p>
            <a:pPr>
              <a:lnSpc>
                <a:spcPts val="10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갖춘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전기기사만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케이블을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교체할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</a:p>
          <a:p>
            <a:pPr>
              <a:lnSpc>
                <a:spcPts val="10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고장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원인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섹션에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소개된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</a:t>
            </a:r>
          </a:p>
          <a:p>
            <a:pPr>
              <a:lnSpc>
                <a:spcPts val="10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철저히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준수해야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조립과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분리와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관련하여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관련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도면을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따라야</a:t>
            </a:r>
          </a:p>
          <a:p>
            <a:pPr>
              <a:lnSpc>
                <a:spcPts val="10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25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6.2.1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휴대용압출기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MM-Xtruder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254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전체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도면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번호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BA.MM-Xtruder-C.Rev-00</a:t>
            </a:r>
          </a:p>
          <a:p>
            <a:pPr>
              <a:lnSpc>
                <a:spcPts val="900"/>
              </a:lnSpc>
              <a:tabLst>
                <a:tab pos="254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부품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리스트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MM-Xtruder-C</a:t>
            </a:r>
          </a:p>
          <a:p>
            <a:pPr>
              <a:lnSpc>
                <a:spcPts val="900"/>
              </a:lnSpc>
              <a:tabLst>
                <a:tab pos="254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230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V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=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K03969C,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K04326C</a:t>
            </a:r>
          </a:p>
          <a:p>
            <a:pPr>
              <a:lnSpc>
                <a:spcPts val="900"/>
              </a:lnSpc>
              <a:tabLst>
                <a:tab pos="254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115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V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=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K04180C,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K04327C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219200"/>
            <a:ext cx="6121400" cy="889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464300" y="10299700"/>
            <a:ext cx="520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19/28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11200" y="1079500"/>
            <a:ext cx="2844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Overall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Drawing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–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Extruder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MM-Xtruder-C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927100"/>
            <a:ext cx="6311900" cy="9677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482600"/>
            <a:ext cx="3035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7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Hand</a:t>
            </a:r>
            <a:r>
              <a:rPr lang="en-US" altLang="zh-CN" sz="17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Extruder</a:t>
            </a:r>
            <a:r>
              <a:rPr lang="en-US" altLang="zh-CN" sz="17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7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350000" y="10299700"/>
            <a:ext cx="62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515100" y="10299700"/>
            <a:ext cx="4572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3/28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11200" y="1092200"/>
            <a:ext cx="762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Contents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11200" y="1676400"/>
            <a:ext cx="508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977900" y="1676400"/>
            <a:ext cx="60198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38200" y="2209800"/>
            <a:ext cx="1524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2.1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2.4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2.5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2.6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2.7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219200" y="2209800"/>
            <a:ext cx="57785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DENTIFICATION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INSTRUCTIONS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ERSONNEL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QUALIFICATION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ISKS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RESULTING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OBSERVANCE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INSTRUCTIONS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PRACTICES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AFETY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INSTRUCTIONS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PERATOR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AFETY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INSTRUCTIONS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MOUNTING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NAUTHORIZED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MODIFICATIONS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SPARE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11200" y="3276600"/>
            <a:ext cx="5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977900" y="3276600"/>
            <a:ext cx="601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838200" y="3517900"/>
            <a:ext cx="152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3.2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219200" y="3517900"/>
            <a:ext cx="5778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RANSPORT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TORAGE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ETURN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UNSCH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711200" y="4013200"/>
            <a:ext cx="5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977900" y="4013200"/>
            <a:ext cx="601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DESCRIPTION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838200" y="4241800"/>
            <a:ext cx="152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4.2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1219200" y="4241800"/>
            <a:ext cx="5778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PPLICATION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ENERAL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DESCRIPTION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11200" y="4686300"/>
            <a:ext cx="508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838200" y="4686300"/>
            <a:ext cx="61595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STARTUP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SHUTOFF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>
              <a:lnSpc>
                <a:spcPts val="1700"/>
              </a:lnSpc>
              <a:tabLst>
                <a:tab pos="127000" algn="l"/>
                <a:tab pos="1397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5.2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REPARATION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5.3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TARTING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EXTRUDER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ELDING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EXTRUDER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5.4.1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welding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rod............................................................................................................................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5.4.2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Replacement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welding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rod..........................................................................................................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5.4.3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Welding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5.4.4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interruptions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5.4.5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Shutoff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5.4.6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Transport/Storage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5.5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TEMPERATURES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CONTROLLER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>
              <a:lnSpc>
                <a:spcPts val="1100"/>
              </a:lnSpc>
              <a:tabLst>
                <a:tab pos="1270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5.5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temperatures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157</a:t>
            </a:r>
          </a:p>
          <a:p>
            <a:pPr>
              <a:lnSpc>
                <a:spcPts val="1700"/>
              </a:lnSpc>
              <a:tabLst>
                <a:tab pos="1270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838200" y="6883400"/>
            <a:ext cx="152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1219200" y="6883400"/>
            <a:ext cx="5778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AINTENANCE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EXTRUDER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838200" y="7035800"/>
            <a:ext cx="6159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MM-X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6.2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ISMANTLING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965200" y="7315200"/>
            <a:ext cx="254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6.2.1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1473200" y="7315200"/>
            <a:ext cx="5524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extruder,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MM-Xtruder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711200" y="7543800"/>
            <a:ext cx="5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977900" y="7543800"/>
            <a:ext cx="601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MALFUNCTIONS,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REMEDIES......................................................................................................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838200" y="7772400"/>
            <a:ext cx="152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7.1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7.2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1219200" y="7772400"/>
            <a:ext cx="5778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ROUBLE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SHOOTING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AULT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711200" y="8128000"/>
            <a:ext cx="5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977900" y="8128000"/>
            <a:ext cx="601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...................................................................................................................................................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36" y="815739"/>
            <a:ext cx="3203317" cy="3047"/>
          </a:xfrm>
          <a:custGeom>
            <a:avLst/>
            <a:gdLst>
              <a:gd name="connsiteX0" fmla="*/ 0 w 3203317"/>
              <a:gd name="connsiteY0" fmla="*/ 1523 h 3047"/>
              <a:gd name="connsiteX1" fmla="*/ 3203317 w 3203317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317" h="3047">
                <a:moveTo>
                  <a:pt x="0" y="1523"/>
                </a:moveTo>
                <a:lnTo>
                  <a:pt x="3203317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610" y="815739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658" y="815739"/>
            <a:ext cx="3198745" cy="3047"/>
          </a:xfrm>
          <a:custGeom>
            <a:avLst/>
            <a:gdLst>
              <a:gd name="connsiteX0" fmla="*/ 0 w 3198745"/>
              <a:gd name="connsiteY0" fmla="*/ 1523 h 3047"/>
              <a:gd name="connsiteX1" fmla="*/ 3198745 w 3198745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745" h="3047">
                <a:moveTo>
                  <a:pt x="0" y="1523"/>
                </a:moveTo>
                <a:lnTo>
                  <a:pt x="3198745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48" y="10268729"/>
            <a:ext cx="2112177" cy="3047"/>
          </a:xfrm>
          <a:custGeom>
            <a:avLst/>
            <a:gdLst>
              <a:gd name="connsiteX0" fmla="*/ 0 w 2112177"/>
              <a:gd name="connsiteY0" fmla="*/ 1523 h 3047"/>
              <a:gd name="connsiteX1" fmla="*/ 2112177 w 2112177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177" h="3047">
                <a:moveTo>
                  <a:pt x="0" y="1523"/>
                </a:moveTo>
                <a:lnTo>
                  <a:pt x="2112177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426" y="10268729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474" y="10268729"/>
            <a:ext cx="2110654" cy="3047"/>
          </a:xfrm>
          <a:custGeom>
            <a:avLst/>
            <a:gdLst>
              <a:gd name="connsiteX0" fmla="*/ 0 w 2110654"/>
              <a:gd name="connsiteY0" fmla="*/ 1523 h 3047"/>
              <a:gd name="connsiteX1" fmla="*/ 2110654 w 2110654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654" h="3047">
                <a:moveTo>
                  <a:pt x="0" y="1523"/>
                </a:moveTo>
                <a:lnTo>
                  <a:pt x="211065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128" y="10268729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175" y="10268729"/>
            <a:ext cx="2110653" cy="3047"/>
          </a:xfrm>
          <a:custGeom>
            <a:avLst/>
            <a:gdLst>
              <a:gd name="connsiteX0" fmla="*/ 0 w 2110653"/>
              <a:gd name="connsiteY0" fmla="*/ 1523 h 3047"/>
              <a:gd name="connsiteX1" fmla="*/ 2110653 w 2110653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653" h="3047">
                <a:moveTo>
                  <a:pt x="0" y="1523"/>
                </a:moveTo>
                <a:lnTo>
                  <a:pt x="2110653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808" y="90344"/>
            <a:ext cx="2612029" cy="630910"/>
          </a:xfrm>
          <a:custGeom>
            <a:avLst/>
            <a:gdLst>
              <a:gd name="connsiteX0" fmla="*/ 0 w 2612029"/>
              <a:gd name="connsiteY0" fmla="*/ 630910 h 630910"/>
              <a:gd name="connsiteX1" fmla="*/ 2612029 w 2612029"/>
              <a:gd name="connsiteY1" fmla="*/ 630910 h 630910"/>
              <a:gd name="connsiteX2" fmla="*/ 2612029 w 2612029"/>
              <a:gd name="connsiteY2" fmla="*/ 0 h 630910"/>
              <a:gd name="connsiteX3" fmla="*/ 0 w 2612029"/>
              <a:gd name="connsiteY3" fmla="*/ 0 h 630910"/>
              <a:gd name="connsiteX4" fmla="*/ 0 w 2612029"/>
              <a:gd name="connsiteY4" fmla="*/ 630910 h 6309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029" h="630910">
                <a:moveTo>
                  <a:pt x="0" y="630910"/>
                </a:moveTo>
                <a:lnTo>
                  <a:pt x="2612029" y="630910"/>
                </a:lnTo>
                <a:lnTo>
                  <a:pt x="2612029" y="0"/>
                </a:lnTo>
                <a:lnTo>
                  <a:pt x="0" y="0"/>
                </a:lnTo>
                <a:lnTo>
                  <a:pt x="0" y="6309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120" y="50657"/>
            <a:ext cx="2691404" cy="710285"/>
          </a:xfrm>
          <a:custGeom>
            <a:avLst/>
            <a:gdLst>
              <a:gd name="connsiteX0" fmla="*/ 39687 w 2691404"/>
              <a:gd name="connsiteY0" fmla="*/ 670597 h 710285"/>
              <a:gd name="connsiteX1" fmla="*/ 2651716 w 2691404"/>
              <a:gd name="connsiteY1" fmla="*/ 670597 h 710285"/>
              <a:gd name="connsiteX2" fmla="*/ 2651716 w 2691404"/>
              <a:gd name="connsiteY2" fmla="*/ 39687 h 710285"/>
              <a:gd name="connsiteX3" fmla="*/ 39687 w 2691404"/>
              <a:gd name="connsiteY3" fmla="*/ 39687 h 710285"/>
              <a:gd name="connsiteX4" fmla="*/ 39687 w 2691404"/>
              <a:gd name="connsiteY4" fmla="*/ 670597 h 7102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404" h="710285">
                <a:moveTo>
                  <a:pt x="39687" y="670597"/>
                </a:moveTo>
                <a:lnTo>
                  <a:pt x="2651716" y="670597"/>
                </a:lnTo>
                <a:lnTo>
                  <a:pt x="2651716" y="39687"/>
                </a:lnTo>
                <a:lnTo>
                  <a:pt x="39687" y="39687"/>
                </a:lnTo>
                <a:lnTo>
                  <a:pt x="39687" y="6705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46200"/>
            <a:ext cx="685800" cy="2286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0" y="1346200"/>
            <a:ext cx="3568700" cy="228600"/>
          </a:xfrm>
          <a:prstGeom prst="rect">
            <a:avLst/>
          </a:prstGeom>
          <a:noFill/>
        </p:spPr>
      </p:pic>
      <p:graphicFrame>
        <p:nvGraphicFramePr>
          <p:cNvPr id="15" name="表格 4"/>
          <p:cNvGraphicFramePr>
            <a:graphicFrameLocks noGrp="1"/>
          </p:cNvGraphicFramePr>
          <p:nvPr/>
        </p:nvGraphicFramePr>
        <p:xfrm>
          <a:off x="719298" y="1112907"/>
          <a:ext cx="6522452" cy="11159744"/>
        </p:xfrm>
        <a:graphic>
          <a:graphicData uri="http://schemas.openxmlformats.org/drawingml/2006/table">
            <a:tbl>
              <a:tblPr/>
              <a:tblGrid>
                <a:gridCol w="804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7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000000"/>
                      </a:solidFill>
                      <a:prstDash val="soli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HandExtruder,typeMM-Xtruder;230V,120VmN,oN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000000"/>
                      </a:solidFill>
                      <a:prstDash val="soli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4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CAD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Qty.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Unit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IdentNo.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Designation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6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004.00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K03898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Preheatnozzle18x4;MM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004.00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K04076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Preheatnozzle12x4;MM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004.00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K04213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Preheatnozzle10x4;MM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005.00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K06087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Extruderscrew;MM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015.00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K02669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Axialdeep-grooveballbearing;51203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020.00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K03890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Driveunit;40/42MM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024.00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K03883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Nozzle;40-6MM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025.10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K03955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Setscrew;M5x6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025.14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K03955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Setscrew;M5x6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025.30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K03955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Setscrew;M5x6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025.60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K03955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Setscrew;M5x6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030.00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K00657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Circlip;I35x1,5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030.30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K05999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Circlip:A17x1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68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061.10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03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K04808B</a:t>
                      </a:r>
                      <a:endParaRPr lang="zh-CN" altLang="en-US" sz="803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803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(K04809B)</a:t>
                      </a:r>
                      <a:endParaRPr lang="zh-CN" altLang="en-US" sz="803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03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Melt/airtemperaturecontroller;230V,(120V)withintegralmotorLPMM</a:t>
                      </a:r>
                      <a:endParaRPr lang="zh-CN" altLang="en-US" sz="803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061.30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K04253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InsulatingfoilforMM-Xtruder;0.25mm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086.00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K06088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Extruderbody;MM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087.00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K03891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Integratedairunitmount;10°MM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115.00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K03886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Heatguardheatingcoil;MM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115.10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K03906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Heatguardairpreheater;injection-mouldedpartMM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117.00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K02698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Distancering17/3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122.00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K03477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Allanscrew;M4x12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122.11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4,00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K01454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Allanscrew;M4x8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122.12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4,00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K03957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Allanscrew;M5x5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122.13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K03477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Allanscrew;M4x12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122.70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5,00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K00656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Allanscrew;M4x16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123.00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K04361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Ballbearing,60032RSC3FT150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124.10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K04110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SwitchEBM13;withoutspeedcontrol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125.00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4,00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K04595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Hexagonsocketmushroomheadscrew;M4x20,ISO7380ULS</a:t>
                      </a:r>
                      <a:endParaRPr lang="zh-CN" altLang="en-US" sz="900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125.10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K03411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Hexagonsocketmushroomheadscrew;M4x8,ISO7380ULS</a:t>
                      </a:r>
                      <a:endParaRPr lang="zh-CN" altLang="en-US" sz="900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125.11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K03411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Hexagonsocketmushroomheadscrew;M4x8,ISO7380ULS</a:t>
                      </a:r>
                      <a:endParaRPr lang="zh-CN" altLang="en-US" sz="900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125.12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K03411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Hexagonsocketmushroomheadscrew;M4x8,ISO7380ULS</a:t>
                      </a:r>
                      <a:endParaRPr lang="zh-CN" altLang="en-US" sz="900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125.13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K04023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Hexagonsocketmushroomheadscrew;M3x6,ISO7380ULS</a:t>
                      </a:r>
                      <a:endParaRPr lang="zh-CN" altLang="en-US" sz="900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125.40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8,00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K03411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Hexagonsocketmushroomheadscrew;M4x8,ISO7380ULS</a:t>
                      </a:r>
                      <a:endParaRPr lang="zh-CN" altLang="en-US" sz="900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125.50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K03411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Hexagonsocketmushroomheadscrew;M4x8,ISO7380ULS</a:t>
                      </a:r>
                      <a:endParaRPr lang="zh-CN" altLang="en-US" sz="900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125.60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K03411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Hexagonsocketmushroomheadscrew;M4x8,ISO7380ULS</a:t>
                      </a:r>
                      <a:endParaRPr lang="zh-CN" altLang="en-US" sz="900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125.70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6,00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K03411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Hexagonsocketmushroomheadscrew;M4x8,ISO7380ULS</a:t>
                      </a:r>
                      <a:endParaRPr lang="zh-CN" altLang="en-US" sz="900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127.00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K03309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Straightpin;3m6x10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129.00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K04786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Switchboxcover;anodized,mNMM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130.00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K04719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Switchboxlowerpart;black,fine-structuredMM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165.00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K03881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Driveflange;MM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166.00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K03882B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Meltingchamber;MM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167.00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K03887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Fangrille;injection-mouldedpartMM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167.10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K04738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Controllerfangrille;injection-mouldedpartMM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464300" y="10299700"/>
            <a:ext cx="520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21/28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11200" y="939800"/>
            <a:ext cx="4102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List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K03969C,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K04326C,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K04180C,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K04327C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60" y="815740"/>
            <a:ext cx="6309102" cy="3047"/>
          </a:xfrm>
          <a:custGeom>
            <a:avLst/>
            <a:gdLst>
              <a:gd name="connsiteX0" fmla="*/ 0 w 6309102"/>
              <a:gd name="connsiteY0" fmla="*/ 1523 h 3047"/>
              <a:gd name="connsiteX1" fmla="*/ 6309102 w 6309102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102" h="3047">
                <a:moveTo>
                  <a:pt x="0" y="1523"/>
                </a:moveTo>
                <a:lnTo>
                  <a:pt x="6309102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48" y="10268731"/>
            <a:ext cx="2112177" cy="3047"/>
          </a:xfrm>
          <a:custGeom>
            <a:avLst/>
            <a:gdLst>
              <a:gd name="connsiteX0" fmla="*/ 0 w 2112177"/>
              <a:gd name="connsiteY0" fmla="*/ 1523 h 3047"/>
              <a:gd name="connsiteX1" fmla="*/ 2112177 w 2112177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177" h="3047">
                <a:moveTo>
                  <a:pt x="0" y="1523"/>
                </a:moveTo>
                <a:lnTo>
                  <a:pt x="2112177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426" y="10268731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474" y="10268731"/>
            <a:ext cx="2110654" cy="3047"/>
          </a:xfrm>
          <a:custGeom>
            <a:avLst/>
            <a:gdLst>
              <a:gd name="connsiteX0" fmla="*/ 0 w 2110654"/>
              <a:gd name="connsiteY0" fmla="*/ 1523 h 3047"/>
              <a:gd name="connsiteX1" fmla="*/ 2110654 w 2110654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654" h="3047">
                <a:moveTo>
                  <a:pt x="0" y="1523"/>
                </a:moveTo>
                <a:lnTo>
                  <a:pt x="211065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128" y="10268731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175" y="10268731"/>
            <a:ext cx="2110653" cy="3047"/>
          </a:xfrm>
          <a:custGeom>
            <a:avLst/>
            <a:gdLst>
              <a:gd name="connsiteX0" fmla="*/ 0 w 2110653"/>
              <a:gd name="connsiteY0" fmla="*/ 1523 h 3047"/>
              <a:gd name="connsiteX1" fmla="*/ 2110653 w 2110653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653" h="3047">
                <a:moveTo>
                  <a:pt x="0" y="1523"/>
                </a:moveTo>
                <a:lnTo>
                  <a:pt x="2110653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38300"/>
            <a:ext cx="685800" cy="2286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0" y="1638300"/>
            <a:ext cx="3568700" cy="228600"/>
          </a:xfrm>
          <a:prstGeom prst="rect">
            <a:avLst/>
          </a:prstGeom>
          <a:noFill/>
        </p:spPr>
      </p:pic>
      <p:graphicFrame>
        <p:nvGraphicFramePr>
          <p:cNvPr id="10" name="表格 4"/>
          <p:cNvGraphicFramePr>
            <a:graphicFrameLocks noGrp="1"/>
          </p:cNvGraphicFramePr>
          <p:nvPr/>
        </p:nvGraphicFramePr>
        <p:xfrm>
          <a:off x="719298" y="1403981"/>
          <a:ext cx="6522452" cy="6973634"/>
        </p:xfrm>
        <a:graphic>
          <a:graphicData uri="http://schemas.openxmlformats.org/drawingml/2006/table">
            <a:tbl>
              <a:tblPr/>
              <a:tblGrid>
                <a:gridCol w="804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63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Article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000000"/>
                      </a:solidFill>
                      <a:prstDash val="soli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Handextruder,typeMM-Extruder;230V,120VmN,oN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000000"/>
                      </a:solidFill>
                      <a:prstDash val="soli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CAD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Qty.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Unit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IdentNo.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Designation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8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168.00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K03889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CFDB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Heatingcoil;18x125MM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169.00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K03892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Handle–left;injection-mouldedpartMM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169.10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K04738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Controllerfangrille;injection-mouldedpartMM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170.00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K07292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Axialfan;40x40x25MM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170.10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K07292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Axialfan;40x40x25MM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171.00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K04721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Switchboxconnector;MM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173.00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K04259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Frontplasticcoveringofdisplay;forK-controllerMM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174.00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K04137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Anti-kinksleeve9-11;52002020MM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175.00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K04135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47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²</a:t>
                      </a:r>
                      <a:endParaRPr lang="zh-CN" altLang="en-US" sz="647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Cable,complete;230V3x1,5mm5mlongMM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176.00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K04136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Strain-reliefclip;typeBMM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177.00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03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K03964,K04244</a:t>
                      </a:r>
                      <a:endParaRPr lang="zh-CN" altLang="en-US" sz="803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Motorunit,230V,(120V);PreheaterMM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178.00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03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K04318,K04319</a:t>
                      </a:r>
                      <a:endParaRPr lang="zh-CN" altLang="en-US" sz="803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Completeheatingsystem;230V–2100W,(120V-1600W)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178.10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K04258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Frontplasticcoveringforkeys;forK-controllerMM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179.10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K04072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Spacersleeve;M3x8Igew/Igew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179.20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K04074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Spacersleeve;M3x8Igew/Agew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180.00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6,00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K03283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Slottedfillisterheadscrew;M3x5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190.00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4,00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K04256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Screw,PT;4,0x10mm,WN1452,Torx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190.10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4,00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K04256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Screw,PT;4,0x10mm,WN1452,Torx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199.00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K04722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Bracketformotorfan;MM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200.00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K04736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Cablesleeve;A10-D2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201.00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4,00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K04737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Rubber-metalelement;T-FlexQ4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203.00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K02632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Countersunkscrew;M4x10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204.00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K04739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Terminalstrip;1,5-2,5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237.00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K05539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Feedersleeve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238.00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1,00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pc.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K05538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Cuttinghead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350000" y="10299700"/>
            <a:ext cx="62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22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11200" y="495300"/>
            <a:ext cx="41402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Extruder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List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K03969C,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K04326C,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K04180C,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K04327C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graphicFrame>
        <p:nvGraphicFramePr>
          <p:cNvPr id="13" name="表格 4"/>
          <p:cNvGraphicFramePr>
            <a:graphicFrameLocks noGrp="1"/>
          </p:cNvGraphicFramePr>
          <p:nvPr/>
        </p:nvGraphicFramePr>
        <p:xfrm>
          <a:off x="684276" y="3238494"/>
          <a:ext cx="6301740" cy="4867910"/>
        </p:xfrm>
        <a:graphic>
          <a:graphicData uri="http://schemas.openxmlformats.org/drawingml/2006/table">
            <a:tbl>
              <a:tblPr/>
              <a:tblGrid>
                <a:gridCol w="324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오작동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오류번호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드라이브모터가가동되지않음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4,5,9,10,11,12,14,15,16,17,18,19,21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드라이브모터가꺼짐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5,8,9,10,11,12,14,15,16,17,18,19,21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용접봉삽입불가능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1,16,17,20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용접슈(shoe)에서압출이되지않음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1,16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작동중압출량감소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1,14,16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급기미작동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통합급기설비미작동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22,5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고온의공기가나오지않음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2,3,4,5,18,22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설정온도이하의고온공기온도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2,3,4,8,10,14,18,22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설정온도이하의용융온도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2,3,9,11,14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압출기가가열되지않음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2,3,12,22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예비설정범위이상의온도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2,3,18,19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컨트롤변동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3,13,19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컨트롤러오류신호:OEAIR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2,10,19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컨트롤러오류신호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:OVERLD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22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컨트롤러오류신호: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OVHT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컨트롤러오류신호: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E: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컨트롤러오류신호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Fan-ERROR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19,10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컨트롤러신호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:off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5,6,7,8,21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4" name="表格 4"/>
          <p:cNvGraphicFramePr>
            <a:graphicFrameLocks noGrp="1"/>
          </p:cNvGraphicFramePr>
          <p:nvPr/>
        </p:nvGraphicFramePr>
        <p:xfrm>
          <a:off x="684276" y="7219182"/>
          <a:ext cx="6301739" cy="2860675"/>
        </p:xfrm>
        <a:graphic>
          <a:graphicData uri="http://schemas.openxmlformats.org/drawingml/2006/table">
            <a:tbl>
              <a:tblPr/>
              <a:tblGrid>
                <a:gridCol w="53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오류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ctr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번호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잠재적원인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해결책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용접봉직경이작은경우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바탕" pitchFamily="18" charset="0"/>
                          <a:cs typeface="바탕" pitchFamily="18" charset="0"/>
                        </a:rPr>
                        <a:t>필요시직경이더큰용접봉을사용한다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온도센서결함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648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1)</a:t>
                      </a:r>
                      <a:endParaRPr lang="zh-CN" altLang="en-US" sz="648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온도컨트롤러결함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648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1)</a:t>
                      </a:r>
                      <a:endParaRPr lang="zh-CN" altLang="en-US" sz="648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4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케이블연결결함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바탕" pitchFamily="18" charset="0"/>
                          <a:cs typeface="바탕" pitchFamily="18" charset="0"/>
                        </a:rPr>
                        <a:t>케이블연결을확인한다</a:t>
                      </a:r>
                      <a:r>
                        <a:rPr lang="en-US" altLang="zh-CN" sz="648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1)</a:t>
                      </a:r>
                      <a:endParaRPr lang="zh-CN" altLang="en-US" sz="648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5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시작인터락온도가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고온의공기온도보다낮은경우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휴대용압출기를가열한다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464300" y="10299700"/>
            <a:ext cx="520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23/28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11200" y="1981200"/>
            <a:ext cx="28575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77800" algn="l"/>
              </a:tabLst>
            </a:pP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7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오작동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원인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해결책</a:t>
            </a:r>
          </a:p>
          <a:p>
            <a:pPr>
              <a:lnSpc>
                <a:spcPts val="1300"/>
              </a:lnSpc>
              <a:tabLst>
                <a:tab pos="1778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7.1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문제해결</a:t>
            </a:r>
          </a:p>
          <a:p>
            <a:pPr>
              <a:lnSpc>
                <a:spcPts val="1300"/>
              </a:lnSpc>
              <a:tabLst>
                <a:tab pos="1778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잠재적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오작동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원인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해결</a:t>
            </a:r>
          </a:p>
          <a:p>
            <a:pPr>
              <a:lnSpc>
                <a:spcPts val="1000"/>
              </a:lnSpc>
              <a:tabLst>
                <a:tab pos="1778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책은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다음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표와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같다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오작동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진단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차트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)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949700" y="2374900"/>
            <a:ext cx="261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표에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해당하지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않거나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원인을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없는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경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MUNSCH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Kunststoff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-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Schwei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ß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technik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GmbH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문의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바랍니다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11200" y="7048500"/>
            <a:ext cx="800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7.2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진단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11200" y="9194800"/>
            <a:ext cx="2946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1)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에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의바랍니다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700" y="4445000"/>
            <a:ext cx="368300" cy="3175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5727700"/>
            <a:ext cx="368300" cy="317500"/>
          </a:xfrm>
          <a:prstGeom prst="rect">
            <a:avLst/>
          </a:prstGeom>
          <a:noFill/>
        </p:spPr>
      </p:pic>
      <p:graphicFrame>
        <p:nvGraphicFramePr>
          <p:cNvPr id="10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89242"/>
              </p:ext>
            </p:extLst>
          </p:nvPr>
        </p:nvGraphicFramePr>
        <p:xfrm>
          <a:off x="684276" y="1085082"/>
          <a:ext cx="6301739" cy="8201910"/>
        </p:xfrm>
        <a:graphic>
          <a:graphicData uri="http://schemas.openxmlformats.org/drawingml/2006/table">
            <a:tbl>
              <a:tblPr/>
              <a:tblGrid>
                <a:gridCol w="53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맑은 고딕" pitchFamily="18" charset="0"/>
                        </a:rPr>
                        <a:t>결함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맑은 고딕" pitchFamily="18" charset="0"/>
                      </a:endParaRPr>
                    </a:p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맑은 고딕" pitchFamily="18" charset="0"/>
                        </a:rPr>
                        <a:t>No.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맑은 고딕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맑은 고딕" pitchFamily="18" charset="0"/>
                        </a:rPr>
                        <a:t>원인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맑은 고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맑은 고딕" pitchFamily="18" charset="0"/>
                        </a:rPr>
                        <a:t>해결책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맑은 고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6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용융온도가인터락시작온도미만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휴대용압출기가열허용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7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열풍을위한예열시간너무짧음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휴대용압출기가열허용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8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용융을위한예열시간너무짧음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후대용압출기가열허용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9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가열테이프결함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648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1)</a:t>
                      </a:r>
                      <a:endParaRPr lang="zh-CN" altLang="en-US" sz="648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10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비지속적인급기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-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집적급기시스템의경우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: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648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1)</a:t>
                      </a:r>
                      <a:endParaRPr lang="zh-CN" altLang="en-US" sz="648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1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11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잘못된정격전압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맑은 고딕" pitchFamily="18" charset="0"/>
                        </a:rPr>
                        <a:t>정격전압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&gt;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혀용전압,주전원전압체크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정격접압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&lt;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허용전압,주전원전압체크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648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1)</a:t>
                      </a:r>
                      <a:endParaRPr lang="zh-CN" altLang="en-US" sz="648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12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연장케이블가열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04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-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말린케이블드럼펴기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804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-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케이블단면체크("안전"섹션검토)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52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13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이물질로막힌압출기노즐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압출기청소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압출기노즐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–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왼나사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14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구동장치결함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648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1)</a:t>
                      </a:r>
                      <a:endParaRPr lang="zh-CN" altLang="en-US" sz="648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15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전기제어결함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648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1)</a:t>
                      </a:r>
                      <a:endParaRPr lang="zh-CN" altLang="en-US" sz="648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16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제어프로그램에러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648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1)</a:t>
                      </a:r>
                      <a:endParaRPr lang="zh-CN" altLang="en-US" sz="648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01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17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용접봉피드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용접봉제거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"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유지보수"섹션지시사항준수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!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휴대용압출기작업용지시사항준수!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9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18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구동장치탄소브러시마모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탄소브러시교체</a:t>
                      </a:r>
                      <a:r>
                        <a:rPr lang="en-US" altLang="zh-CN" sz="648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1)</a:t>
                      </a:r>
                      <a:endParaRPr lang="zh-CN" altLang="en-US" sz="648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19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열풍공급기결함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 dirty="0"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20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주전원전압없음.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전압공급기체크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21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열회로비활성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 dirty="0"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22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구동장치과부하작동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휴대용압출기가열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,</a:t>
                      </a:r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용융온도너무낮음.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46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Arial" pitchFamily="18" charset="0"/>
                        </a:rPr>
                        <a:t>23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전기제어기세팅온도가너무높음.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  <a:cs typeface="바탕" pitchFamily="18" charset="0"/>
                        </a:rPr>
                        <a:t>냉각허용</a:t>
                      </a:r>
                      <a:endParaRPr lang="zh-CN" altLang="en-US" sz="996" b="0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endParaRPr lang="zh-CN" altLang="en-US" b="1" dirty="0"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1" dirty="0"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200" y="482600"/>
            <a:ext cx="2811667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휴대용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출기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350000" y="10299700"/>
            <a:ext cx="62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24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095500" y="9582360"/>
            <a:ext cx="3271729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cs typeface="Arial" pitchFamily="18" charset="0"/>
              </a:rPr>
              <a:t>1)</a:t>
            </a:r>
            <a:r>
              <a:rPr lang="en-US" altLang="zh-CN" sz="996" dirty="0"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cs typeface="Arial" pitchFamily="18" charset="0"/>
              </a:rPr>
              <a:t>MUNSCH</a:t>
            </a:r>
            <a:r>
              <a:rPr lang="en-US" altLang="zh-CN" sz="996" dirty="0"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cs typeface="Arial" pitchFamily="18" charset="0"/>
              </a:rPr>
              <a:t>Kunststoff-Schweißtechnik</a:t>
            </a:r>
            <a:r>
              <a:rPr lang="en-US" altLang="zh-CN" sz="996" dirty="0"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cs typeface="Arial" pitchFamily="18" charset="0"/>
              </a:rPr>
              <a:t>GmbH</a:t>
            </a:r>
            <a:r>
              <a:rPr lang="en-US" altLang="zh-CN" sz="996" dirty="0"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cs typeface="바탕" pitchFamily="18" charset="0"/>
              </a:rPr>
              <a:t>문의</a:t>
            </a:r>
            <a:r>
              <a:rPr lang="en-US" altLang="zh-CN" sz="996" dirty="0"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cs typeface="바탕" pitchFamily="18" charset="0"/>
              </a:rPr>
              <a:t>바랍니다</a:t>
            </a:r>
            <a:r>
              <a:rPr lang="en-US" altLang="zh-CN" sz="996" dirty="0"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cs typeface="바탕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graphicFrame>
        <p:nvGraphicFramePr>
          <p:cNvPr id="13" name="表格 4"/>
          <p:cNvGraphicFramePr>
            <a:graphicFrameLocks noGrp="1"/>
          </p:cNvGraphicFramePr>
          <p:nvPr/>
        </p:nvGraphicFramePr>
        <p:xfrm>
          <a:off x="684276" y="1664202"/>
          <a:ext cx="6426200" cy="5179060"/>
        </p:xfrm>
        <a:graphic>
          <a:graphicData uri="http://schemas.openxmlformats.org/drawingml/2006/table">
            <a:tbl>
              <a:tblPr/>
              <a:tblGrid>
                <a:gridCol w="210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종류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MM-Xtruder</a:t>
                      </a:r>
                      <a:endParaRPr lang="zh-CN" altLang="en-US" sz="996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용접재료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PP,PE,PVC,PVDF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및기타열가소성수지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8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용접속도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Segoe UI Symbol" pitchFamily="18" charset="0"/>
                          <a:cs typeface="Segoe UI Symbol" pitchFamily="18" charset="0"/>
                        </a:rPr>
                        <a:t>∅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3mm:0.6kg/hPP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Segoe UI Symbol" pitchFamily="18" charset="0"/>
                          <a:cs typeface="Segoe UI Symbol" pitchFamily="18" charset="0"/>
                        </a:rPr>
                        <a:t>∅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3mm:0.6kg/hPE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용접봉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용접봉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Segoe UI Symbol" pitchFamily="18" charset="0"/>
                          <a:cs typeface="Segoe UI Symbol" pitchFamily="18" charset="0"/>
                        </a:rPr>
                        <a:t>∅</a:t>
                      </a:r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적용범위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벽두께1-10mm및얇은판(필름)용접시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무게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3.4kg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드라이브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230V(115V)AC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속도조절가능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압출기히팅시스템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875W(220W)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공기가열기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2100W(1600W)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공기공급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통합된공기공급(자동에어)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6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용융온도조절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금전적가치및설정값을동시에보여주는온도조절기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0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대기온도조절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금전적가치및설정값을동시에보여주는온도조절기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냉간기동보호(방지)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체" pitchFamily="18" charset="0"/>
                          <a:cs typeface="굴림체" pitchFamily="18" charset="0"/>
                        </a:rPr>
                        <a:t>시작온도인터록및용융및공기예열타이머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체" pitchFamily="18" charset="0"/>
                        <a:cs typeface="굴림체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464300" y="10299700"/>
            <a:ext cx="520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25/28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11200" y="1282700"/>
            <a:ext cx="914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기술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자료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350000" y="10299700"/>
            <a:ext cx="62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26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11200" y="571500"/>
            <a:ext cx="5130800" cy="278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257300" algn="l"/>
                <a:tab pos="1270000" algn="l"/>
                <a:tab pos="1587500" algn="l"/>
                <a:tab pos="2298700" algn="l"/>
              </a:tabLst>
            </a:pPr>
            <a:r>
              <a:rPr lang="en-US" altLang="zh-CN" sz="17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Hand</a:t>
            </a:r>
            <a:r>
              <a:rPr lang="en-US" altLang="zh-CN" sz="17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Extruder</a:t>
            </a:r>
            <a:r>
              <a:rPr lang="en-US" altLang="zh-CN" sz="17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7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257300" algn="l"/>
                <a:tab pos="1270000" algn="l"/>
                <a:tab pos="1587500" algn="l"/>
                <a:tab pos="2298700" algn="l"/>
              </a:tabLst>
            </a:pPr>
            <a:r>
              <a:rPr lang="en-US" altLang="zh-CN" dirty="0"/>
              <a:t>			</a:t>
            </a:r>
            <a:r>
              <a:rPr lang="en-US" altLang="zh-CN" sz="2603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26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Certificate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257300" algn="l"/>
                <a:tab pos="1270000" algn="l"/>
                <a:tab pos="1587500" algn="l"/>
                <a:tab pos="22987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..............................................................................................................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1257300" algn="l"/>
                <a:tab pos="1270000" algn="l"/>
                <a:tab pos="1587500" algn="l"/>
                <a:tab pos="22987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..............................................................................................................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257300" algn="l"/>
                <a:tab pos="1270000" algn="l"/>
                <a:tab pos="1587500" algn="l"/>
                <a:tab pos="22987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..............................................................................................................</a:t>
            </a:r>
          </a:p>
          <a:p>
            <a:pPr>
              <a:lnSpc>
                <a:spcPts val="1100"/>
              </a:lnSpc>
              <a:tabLst>
                <a:tab pos="1257300" algn="l"/>
                <a:tab pos="1270000" algn="l"/>
                <a:tab pos="1587500" algn="l"/>
                <a:tab pos="2298700" algn="l"/>
              </a:tabLst>
            </a:pPr>
            <a:r>
              <a:rPr lang="en-US" altLang="zh-CN" dirty="0"/>
              <a:t>		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Name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address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968500" y="3848100"/>
            <a:ext cx="1295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Type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unit: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11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Type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designation: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594100" y="3848100"/>
            <a:ext cx="965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Hand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extruder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968500" y="4572000"/>
            <a:ext cx="3873500" cy="378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Serial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number: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P.O.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date: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130300" algn="l"/>
              </a:tabLst>
            </a:pPr>
            <a:r>
              <a:rPr lang="en-US" altLang="zh-CN" sz="17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Your</a:t>
            </a:r>
            <a:r>
              <a:rPr lang="en-US" altLang="zh-CN" sz="17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1130300" algn="l"/>
              </a:tabLst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hereby</a:t>
            </a:r>
          </a:p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warrants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unit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free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defects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materials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</a:p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workmanship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date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its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first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acquisition.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Should</a:t>
            </a:r>
          </a:p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deficiencies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resulting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defects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materials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</a:p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workmanship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identified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during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period,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dealers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will,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accordance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with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following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terms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</a:p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conditions,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repair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unit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or,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at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their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discretion,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replace</a:t>
            </a:r>
          </a:p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either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complete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unit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defective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components</a:t>
            </a:r>
          </a:p>
          <a:p>
            <a:pPr>
              <a:lnSpc>
                <a:spcPts val="1300"/>
              </a:lnSpc>
              <a:tabLst>
                <a:tab pos="1130300" algn="l"/>
              </a:tabLst>
            </a:pP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without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charging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labour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material</a:t>
            </a:r>
            <a:r>
              <a:rPr lang="en-US" altLang="zh-CN" sz="11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costs.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11303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..............................................................................................................</a:t>
            </a:r>
          </a:p>
          <a:p>
            <a:pPr>
              <a:lnSpc>
                <a:spcPts val="1100"/>
              </a:lnSpc>
              <a:tabLst>
                <a:tab pos="11303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Dealer’s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stamp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signature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464300" y="10299700"/>
            <a:ext cx="520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27/28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990600" y="1231900"/>
            <a:ext cx="546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11200" y="1371600"/>
            <a:ext cx="6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927100" y="1384300"/>
            <a:ext cx="27686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freedom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defects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materials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workmanship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state-of-the-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performance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period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six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(6)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months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date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delivery.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11200" y="2197100"/>
            <a:ext cx="2971800" cy="684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check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delivered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completeness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freedom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defects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immediately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after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receipt.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sz="8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entitled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making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good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resulting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damage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other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(remedial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work).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procedure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claims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this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follows: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sz="899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3.1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assert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claims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this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either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with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his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dealer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with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company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authorized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provide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services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give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written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notice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respective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company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immediately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after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such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have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been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identified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have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such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registered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respective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company.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3.2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promptly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remedied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accordance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with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technical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requirements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either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replacement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repair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defective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parts,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cost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remedial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work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account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Manufacturer.Replaced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become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property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Manufacturer.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If,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result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remedial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work,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additional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maintenance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measures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prescribed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resulting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costs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including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costs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materials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lubricants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Manufacturer’s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account.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3.3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replacement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installed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within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scope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remedial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work,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provided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contract,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period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such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ending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expiry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period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object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purchased.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3.4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become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effective,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this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certificate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must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produced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each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repair.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cannot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remedied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cannot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reasonably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expected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accept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further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attempts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making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good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demand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annulment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(cancellation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contract)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price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reduction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(reduction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compensation)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lieu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remedial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work.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such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case,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entitled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replacement.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Manufacturer’s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obligations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affected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change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ownership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>
                <a:tab pos="177800" algn="l"/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article.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949700" y="1384300"/>
            <a:ext cx="1651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6.1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165600" y="1384300"/>
            <a:ext cx="27051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damage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incurred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through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following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acts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omissions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expressly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excluded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this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warranty: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Purchaser’s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failure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report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pursuant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949700" y="2527300"/>
            <a:ext cx="165100" cy="378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6.2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6.3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6.4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6.5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6.6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165600" y="2133600"/>
            <a:ext cx="2755900" cy="510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subsection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3.1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promptly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provide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opportunity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remedy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following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Manufacturer’s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request,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improper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handling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overload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operation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prior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repair,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maintenance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servicing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company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authorized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reasonable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expected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have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known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that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such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company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authorized,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installation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without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having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obtained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Manufacturer’s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prior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approval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such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modification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approved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Purchaser’s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failure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observe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instructions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given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user’s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accompanying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article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(e.g.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operation,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maintenance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care),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Purchaser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having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removed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serial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number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made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illegible.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Natural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wear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tear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expressly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excluded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warranty.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Accidents,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force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majeure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other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circumstances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beyond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control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particular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damage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caused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lightning,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overvoltage,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water,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fire,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etc.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excluded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warranty.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rights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under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this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become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null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void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expiry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term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pursuant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Section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claims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asserted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within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term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but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settled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expiry,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warranty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remain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effective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until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respective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defect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has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been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remedied.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period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limitation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shall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suspended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such</a:t>
            </a:r>
            <a:r>
              <a:rPr lang="en-US" altLang="zh-CN" sz="9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5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claim.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94944" y="5797290"/>
            <a:ext cx="193547" cy="193548"/>
          </a:xfrm>
          <a:custGeom>
            <a:avLst/>
            <a:gdLst>
              <a:gd name="connsiteX0" fmla="*/ 38100 w 193547"/>
              <a:gd name="connsiteY0" fmla="*/ 155448 h 193548"/>
              <a:gd name="connsiteX1" fmla="*/ 155447 w 193547"/>
              <a:gd name="connsiteY1" fmla="*/ 155448 h 193548"/>
              <a:gd name="connsiteX2" fmla="*/ 155447 w 193547"/>
              <a:gd name="connsiteY2" fmla="*/ 38100 h 193548"/>
              <a:gd name="connsiteX3" fmla="*/ 38100 w 193547"/>
              <a:gd name="connsiteY3" fmla="*/ 38100 h 193548"/>
              <a:gd name="connsiteX4" fmla="*/ 38100 w 193547"/>
              <a:gd name="connsiteY4" fmla="*/ 155448 h 193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8">
                <a:moveTo>
                  <a:pt x="38100" y="155448"/>
                </a:moveTo>
                <a:lnTo>
                  <a:pt x="155447" y="155448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06120" y="5808466"/>
            <a:ext cx="171196" cy="171196"/>
          </a:xfrm>
          <a:custGeom>
            <a:avLst/>
            <a:gdLst>
              <a:gd name="connsiteX0" fmla="*/ 25400 w 171196"/>
              <a:gd name="connsiteY0" fmla="*/ 25400 h 171196"/>
              <a:gd name="connsiteX1" fmla="*/ 145796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25400" y="25400"/>
                </a:moveTo>
                <a:lnTo>
                  <a:pt x="145796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06120" y="5808466"/>
            <a:ext cx="171196" cy="171196"/>
          </a:xfrm>
          <a:custGeom>
            <a:avLst/>
            <a:gdLst>
              <a:gd name="connsiteX0" fmla="*/ 145796 w 171196"/>
              <a:gd name="connsiteY0" fmla="*/ 25400 h 171196"/>
              <a:gd name="connsiteX1" fmla="*/ 25400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145796" y="25400"/>
                </a:moveTo>
                <a:lnTo>
                  <a:pt x="25400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04360" y="5797290"/>
            <a:ext cx="193547" cy="193548"/>
          </a:xfrm>
          <a:custGeom>
            <a:avLst/>
            <a:gdLst>
              <a:gd name="connsiteX0" fmla="*/ 38100 w 193547"/>
              <a:gd name="connsiteY0" fmla="*/ 155448 h 193548"/>
              <a:gd name="connsiteX1" fmla="*/ 155447 w 193547"/>
              <a:gd name="connsiteY1" fmla="*/ 155448 h 193548"/>
              <a:gd name="connsiteX2" fmla="*/ 155447 w 193547"/>
              <a:gd name="connsiteY2" fmla="*/ 38100 h 193548"/>
              <a:gd name="connsiteX3" fmla="*/ 38100 w 193547"/>
              <a:gd name="connsiteY3" fmla="*/ 38100 h 193548"/>
              <a:gd name="connsiteX4" fmla="*/ 38100 w 193547"/>
              <a:gd name="connsiteY4" fmla="*/ 155448 h 193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8">
                <a:moveTo>
                  <a:pt x="38100" y="155448"/>
                </a:moveTo>
                <a:lnTo>
                  <a:pt x="155447" y="155448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415536" y="5808466"/>
            <a:ext cx="171195" cy="171196"/>
          </a:xfrm>
          <a:custGeom>
            <a:avLst/>
            <a:gdLst>
              <a:gd name="connsiteX0" fmla="*/ 25400 w 171195"/>
              <a:gd name="connsiteY0" fmla="*/ 25400 h 171196"/>
              <a:gd name="connsiteX1" fmla="*/ 145795 w 171195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5" h="171196">
                <a:moveTo>
                  <a:pt x="25400" y="25400"/>
                </a:moveTo>
                <a:lnTo>
                  <a:pt x="145795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415536" y="5808466"/>
            <a:ext cx="171195" cy="171196"/>
          </a:xfrm>
          <a:custGeom>
            <a:avLst/>
            <a:gdLst>
              <a:gd name="connsiteX0" fmla="*/ 145795 w 171195"/>
              <a:gd name="connsiteY0" fmla="*/ 25400 h 171196"/>
              <a:gd name="connsiteX1" fmla="*/ 25400 w 171195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5" h="171196">
                <a:moveTo>
                  <a:pt x="145795" y="25400"/>
                </a:moveTo>
                <a:lnTo>
                  <a:pt x="25400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94944" y="5998458"/>
            <a:ext cx="193547" cy="193547"/>
          </a:xfrm>
          <a:custGeom>
            <a:avLst/>
            <a:gdLst>
              <a:gd name="connsiteX0" fmla="*/ 38100 w 193547"/>
              <a:gd name="connsiteY0" fmla="*/ 155447 h 193547"/>
              <a:gd name="connsiteX1" fmla="*/ 155447 w 193547"/>
              <a:gd name="connsiteY1" fmla="*/ 155447 h 193547"/>
              <a:gd name="connsiteX2" fmla="*/ 155447 w 193547"/>
              <a:gd name="connsiteY2" fmla="*/ 38100 h 193547"/>
              <a:gd name="connsiteX3" fmla="*/ 38100 w 193547"/>
              <a:gd name="connsiteY3" fmla="*/ 38100 h 193547"/>
              <a:gd name="connsiteX4" fmla="*/ 38100 w 193547"/>
              <a:gd name="connsiteY4" fmla="*/ 155447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7">
                <a:moveTo>
                  <a:pt x="38100" y="155447"/>
                </a:moveTo>
                <a:lnTo>
                  <a:pt x="155447" y="155447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06120" y="6009634"/>
            <a:ext cx="171196" cy="171196"/>
          </a:xfrm>
          <a:custGeom>
            <a:avLst/>
            <a:gdLst>
              <a:gd name="connsiteX0" fmla="*/ 25400 w 171196"/>
              <a:gd name="connsiteY0" fmla="*/ 25400 h 171196"/>
              <a:gd name="connsiteX1" fmla="*/ 145796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25400" y="25400"/>
                </a:moveTo>
                <a:lnTo>
                  <a:pt x="145796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706120" y="6009634"/>
            <a:ext cx="171196" cy="171196"/>
          </a:xfrm>
          <a:custGeom>
            <a:avLst/>
            <a:gdLst>
              <a:gd name="connsiteX0" fmla="*/ 145796 w 171196"/>
              <a:gd name="connsiteY0" fmla="*/ 25400 h 171196"/>
              <a:gd name="connsiteX1" fmla="*/ 25400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145796" y="25400"/>
                </a:moveTo>
                <a:lnTo>
                  <a:pt x="25400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404360" y="5998458"/>
            <a:ext cx="193547" cy="193547"/>
          </a:xfrm>
          <a:custGeom>
            <a:avLst/>
            <a:gdLst>
              <a:gd name="connsiteX0" fmla="*/ 38100 w 193547"/>
              <a:gd name="connsiteY0" fmla="*/ 155447 h 193547"/>
              <a:gd name="connsiteX1" fmla="*/ 155447 w 193547"/>
              <a:gd name="connsiteY1" fmla="*/ 155447 h 193547"/>
              <a:gd name="connsiteX2" fmla="*/ 155447 w 193547"/>
              <a:gd name="connsiteY2" fmla="*/ 38100 h 193547"/>
              <a:gd name="connsiteX3" fmla="*/ 38100 w 193547"/>
              <a:gd name="connsiteY3" fmla="*/ 38100 h 193547"/>
              <a:gd name="connsiteX4" fmla="*/ 38100 w 193547"/>
              <a:gd name="connsiteY4" fmla="*/ 155447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7">
                <a:moveTo>
                  <a:pt x="38100" y="155447"/>
                </a:moveTo>
                <a:lnTo>
                  <a:pt x="155447" y="155447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034796" y="5993886"/>
            <a:ext cx="2520696" cy="3047"/>
          </a:xfrm>
          <a:custGeom>
            <a:avLst/>
            <a:gdLst>
              <a:gd name="connsiteX0" fmla="*/ 0 w 2520696"/>
              <a:gd name="connsiteY0" fmla="*/ 1523 h 3047"/>
              <a:gd name="connsiteX1" fmla="*/ 2520696 w 252069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0696" h="3047">
                <a:moveTo>
                  <a:pt x="0" y="1523"/>
                </a:moveTo>
                <a:lnTo>
                  <a:pt x="252069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4742688" y="5993886"/>
            <a:ext cx="1981200" cy="3047"/>
          </a:xfrm>
          <a:custGeom>
            <a:avLst/>
            <a:gdLst>
              <a:gd name="connsiteX0" fmla="*/ 0 w 1981200"/>
              <a:gd name="connsiteY0" fmla="*/ 1523 h 3047"/>
              <a:gd name="connsiteX1" fmla="*/ 1981200 w 198120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1200" h="3047">
                <a:moveTo>
                  <a:pt x="0" y="1523"/>
                </a:moveTo>
                <a:lnTo>
                  <a:pt x="198120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025652" y="6195054"/>
            <a:ext cx="2529840" cy="3047"/>
          </a:xfrm>
          <a:custGeom>
            <a:avLst/>
            <a:gdLst>
              <a:gd name="connsiteX0" fmla="*/ 0 w 2529840"/>
              <a:gd name="connsiteY0" fmla="*/ 1523 h 3047"/>
              <a:gd name="connsiteX1" fmla="*/ 2529840 w 252984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9840" h="3047">
                <a:moveTo>
                  <a:pt x="0" y="1523"/>
                </a:moveTo>
                <a:lnTo>
                  <a:pt x="25298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733544" y="6195054"/>
            <a:ext cx="1990344" cy="3047"/>
          </a:xfrm>
          <a:custGeom>
            <a:avLst/>
            <a:gdLst>
              <a:gd name="connsiteX0" fmla="*/ 0 w 1990344"/>
              <a:gd name="connsiteY0" fmla="*/ 1523 h 3047"/>
              <a:gd name="connsiteX1" fmla="*/ 1990344 w 1990344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90344" h="3047">
                <a:moveTo>
                  <a:pt x="0" y="1523"/>
                </a:moveTo>
                <a:lnTo>
                  <a:pt x="199034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94944" y="6928098"/>
            <a:ext cx="193547" cy="193548"/>
          </a:xfrm>
          <a:custGeom>
            <a:avLst/>
            <a:gdLst>
              <a:gd name="connsiteX0" fmla="*/ 38100 w 193547"/>
              <a:gd name="connsiteY0" fmla="*/ 155448 h 193548"/>
              <a:gd name="connsiteX1" fmla="*/ 155447 w 193547"/>
              <a:gd name="connsiteY1" fmla="*/ 155448 h 193548"/>
              <a:gd name="connsiteX2" fmla="*/ 155447 w 193547"/>
              <a:gd name="connsiteY2" fmla="*/ 38100 h 193548"/>
              <a:gd name="connsiteX3" fmla="*/ 38100 w 193547"/>
              <a:gd name="connsiteY3" fmla="*/ 38100 h 193548"/>
              <a:gd name="connsiteX4" fmla="*/ 38100 w 193547"/>
              <a:gd name="connsiteY4" fmla="*/ 155448 h 193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8">
                <a:moveTo>
                  <a:pt x="38100" y="155448"/>
                </a:moveTo>
                <a:lnTo>
                  <a:pt x="155447" y="155448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06120" y="6939274"/>
            <a:ext cx="171196" cy="171196"/>
          </a:xfrm>
          <a:custGeom>
            <a:avLst/>
            <a:gdLst>
              <a:gd name="connsiteX0" fmla="*/ 25400 w 171196"/>
              <a:gd name="connsiteY0" fmla="*/ 25400 h 171196"/>
              <a:gd name="connsiteX1" fmla="*/ 145796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25400" y="25400"/>
                </a:moveTo>
                <a:lnTo>
                  <a:pt x="145796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06120" y="6939274"/>
            <a:ext cx="171196" cy="171196"/>
          </a:xfrm>
          <a:custGeom>
            <a:avLst/>
            <a:gdLst>
              <a:gd name="connsiteX0" fmla="*/ 145796 w 171196"/>
              <a:gd name="connsiteY0" fmla="*/ 25400 h 171196"/>
              <a:gd name="connsiteX1" fmla="*/ 25400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145796" y="25400"/>
                </a:moveTo>
                <a:lnTo>
                  <a:pt x="25400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404360" y="6928098"/>
            <a:ext cx="193547" cy="193548"/>
          </a:xfrm>
          <a:custGeom>
            <a:avLst/>
            <a:gdLst>
              <a:gd name="connsiteX0" fmla="*/ 38100 w 193547"/>
              <a:gd name="connsiteY0" fmla="*/ 155448 h 193548"/>
              <a:gd name="connsiteX1" fmla="*/ 155447 w 193547"/>
              <a:gd name="connsiteY1" fmla="*/ 155448 h 193548"/>
              <a:gd name="connsiteX2" fmla="*/ 155447 w 193547"/>
              <a:gd name="connsiteY2" fmla="*/ 38100 h 193548"/>
              <a:gd name="connsiteX3" fmla="*/ 38100 w 193547"/>
              <a:gd name="connsiteY3" fmla="*/ 38100 h 193548"/>
              <a:gd name="connsiteX4" fmla="*/ 38100 w 193547"/>
              <a:gd name="connsiteY4" fmla="*/ 155448 h 193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8">
                <a:moveTo>
                  <a:pt x="38100" y="155448"/>
                </a:moveTo>
                <a:lnTo>
                  <a:pt x="155447" y="155448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415536" y="6939274"/>
            <a:ext cx="171195" cy="171196"/>
          </a:xfrm>
          <a:custGeom>
            <a:avLst/>
            <a:gdLst>
              <a:gd name="connsiteX0" fmla="*/ 25400 w 171195"/>
              <a:gd name="connsiteY0" fmla="*/ 25400 h 171196"/>
              <a:gd name="connsiteX1" fmla="*/ 145795 w 171195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5" h="171196">
                <a:moveTo>
                  <a:pt x="25400" y="25400"/>
                </a:moveTo>
                <a:lnTo>
                  <a:pt x="145795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415536" y="6939274"/>
            <a:ext cx="171195" cy="171196"/>
          </a:xfrm>
          <a:custGeom>
            <a:avLst/>
            <a:gdLst>
              <a:gd name="connsiteX0" fmla="*/ 145795 w 171195"/>
              <a:gd name="connsiteY0" fmla="*/ 25400 h 171196"/>
              <a:gd name="connsiteX1" fmla="*/ 25400 w 171195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5" h="171196">
                <a:moveTo>
                  <a:pt x="145795" y="25400"/>
                </a:moveTo>
                <a:lnTo>
                  <a:pt x="25400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694944" y="7127742"/>
            <a:ext cx="193547" cy="193548"/>
          </a:xfrm>
          <a:custGeom>
            <a:avLst/>
            <a:gdLst>
              <a:gd name="connsiteX0" fmla="*/ 38100 w 193547"/>
              <a:gd name="connsiteY0" fmla="*/ 155448 h 193548"/>
              <a:gd name="connsiteX1" fmla="*/ 155447 w 193547"/>
              <a:gd name="connsiteY1" fmla="*/ 155448 h 193548"/>
              <a:gd name="connsiteX2" fmla="*/ 155447 w 193547"/>
              <a:gd name="connsiteY2" fmla="*/ 38100 h 193548"/>
              <a:gd name="connsiteX3" fmla="*/ 38100 w 193547"/>
              <a:gd name="connsiteY3" fmla="*/ 38100 h 193548"/>
              <a:gd name="connsiteX4" fmla="*/ 38100 w 193547"/>
              <a:gd name="connsiteY4" fmla="*/ 155448 h 193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8">
                <a:moveTo>
                  <a:pt x="38100" y="155448"/>
                </a:moveTo>
                <a:lnTo>
                  <a:pt x="155447" y="155448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706120" y="7138918"/>
            <a:ext cx="171196" cy="171196"/>
          </a:xfrm>
          <a:custGeom>
            <a:avLst/>
            <a:gdLst>
              <a:gd name="connsiteX0" fmla="*/ 25400 w 171196"/>
              <a:gd name="connsiteY0" fmla="*/ 25400 h 171196"/>
              <a:gd name="connsiteX1" fmla="*/ 145796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25400" y="25400"/>
                </a:moveTo>
                <a:lnTo>
                  <a:pt x="145796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06120" y="7138918"/>
            <a:ext cx="171196" cy="171196"/>
          </a:xfrm>
          <a:custGeom>
            <a:avLst/>
            <a:gdLst>
              <a:gd name="connsiteX0" fmla="*/ 145796 w 171196"/>
              <a:gd name="connsiteY0" fmla="*/ 25400 h 171196"/>
              <a:gd name="connsiteX1" fmla="*/ 25400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145796" y="25400"/>
                </a:moveTo>
                <a:lnTo>
                  <a:pt x="25400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404360" y="7127742"/>
            <a:ext cx="193547" cy="193548"/>
          </a:xfrm>
          <a:custGeom>
            <a:avLst/>
            <a:gdLst>
              <a:gd name="connsiteX0" fmla="*/ 38100 w 193547"/>
              <a:gd name="connsiteY0" fmla="*/ 155448 h 193548"/>
              <a:gd name="connsiteX1" fmla="*/ 155447 w 193547"/>
              <a:gd name="connsiteY1" fmla="*/ 155448 h 193548"/>
              <a:gd name="connsiteX2" fmla="*/ 155447 w 193547"/>
              <a:gd name="connsiteY2" fmla="*/ 38100 h 193548"/>
              <a:gd name="connsiteX3" fmla="*/ 38100 w 193547"/>
              <a:gd name="connsiteY3" fmla="*/ 38100 h 193548"/>
              <a:gd name="connsiteX4" fmla="*/ 38100 w 193547"/>
              <a:gd name="connsiteY4" fmla="*/ 155448 h 193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8">
                <a:moveTo>
                  <a:pt x="38100" y="155448"/>
                </a:moveTo>
                <a:lnTo>
                  <a:pt x="155447" y="155448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4415536" y="7138918"/>
            <a:ext cx="171195" cy="171196"/>
          </a:xfrm>
          <a:custGeom>
            <a:avLst/>
            <a:gdLst>
              <a:gd name="connsiteX0" fmla="*/ 25400 w 171195"/>
              <a:gd name="connsiteY0" fmla="*/ 25400 h 171196"/>
              <a:gd name="connsiteX1" fmla="*/ 145795 w 171195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5" h="171196">
                <a:moveTo>
                  <a:pt x="25400" y="25400"/>
                </a:moveTo>
                <a:lnTo>
                  <a:pt x="145795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4415536" y="7138918"/>
            <a:ext cx="171195" cy="171196"/>
          </a:xfrm>
          <a:custGeom>
            <a:avLst/>
            <a:gdLst>
              <a:gd name="connsiteX0" fmla="*/ 145795 w 171195"/>
              <a:gd name="connsiteY0" fmla="*/ 25400 h 171196"/>
              <a:gd name="connsiteX1" fmla="*/ 25400 w 171195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5" h="171196">
                <a:moveTo>
                  <a:pt x="145795" y="25400"/>
                </a:moveTo>
                <a:lnTo>
                  <a:pt x="25400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1034796" y="7124694"/>
            <a:ext cx="2520696" cy="3047"/>
          </a:xfrm>
          <a:custGeom>
            <a:avLst/>
            <a:gdLst>
              <a:gd name="connsiteX0" fmla="*/ 0 w 2520696"/>
              <a:gd name="connsiteY0" fmla="*/ 1523 h 3047"/>
              <a:gd name="connsiteX1" fmla="*/ 2520696 w 252069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0696" h="3047">
                <a:moveTo>
                  <a:pt x="0" y="1523"/>
                </a:moveTo>
                <a:lnTo>
                  <a:pt x="252069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4742688" y="7124694"/>
            <a:ext cx="1981200" cy="3047"/>
          </a:xfrm>
          <a:custGeom>
            <a:avLst/>
            <a:gdLst>
              <a:gd name="connsiteX0" fmla="*/ 0 w 1981200"/>
              <a:gd name="connsiteY0" fmla="*/ 1523 h 3047"/>
              <a:gd name="connsiteX1" fmla="*/ 1981200 w 198120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1200" h="3047">
                <a:moveTo>
                  <a:pt x="0" y="1523"/>
                </a:moveTo>
                <a:lnTo>
                  <a:pt x="198120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694944" y="7327387"/>
            <a:ext cx="193547" cy="193547"/>
          </a:xfrm>
          <a:custGeom>
            <a:avLst/>
            <a:gdLst>
              <a:gd name="connsiteX0" fmla="*/ 38100 w 193547"/>
              <a:gd name="connsiteY0" fmla="*/ 155447 h 193547"/>
              <a:gd name="connsiteX1" fmla="*/ 155447 w 193547"/>
              <a:gd name="connsiteY1" fmla="*/ 155447 h 193547"/>
              <a:gd name="connsiteX2" fmla="*/ 155447 w 193547"/>
              <a:gd name="connsiteY2" fmla="*/ 38100 h 193547"/>
              <a:gd name="connsiteX3" fmla="*/ 38100 w 193547"/>
              <a:gd name="connsiteY3" fmla="*/ 38100 h 193547"/>
              <a:gd name="connsiteX4" fmla="*/ 38100 w 193547"/>
              <a:gd name="connsiteY4" fmla="*/ 155447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7">
                <a:moveTo>
                  <a:pt x="38100" y="155447"/>
                </a:moveTo>
                <a:lnTo>
                  <a:pt x="155447" y="155447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06120" y="7338563"/>
            <a:ext cx="171196" cy="171195"/>
          </a:xfrm>
          <a:custGeom>
            <a:avLst/>
            <a:gdLst>
              <a:gd name="connsiteX0" fmla="*/ 25400 w 171196"/>
              <a:gd name="connsiteY0" fmla="*/ 25400 h 171195"/>
              <a:gd name="connsiteX1" fmla="*/ 145796 w 171196"/>
              <a:gd name="connsiteY1" fmla="*/ 145795 h 1711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5">
                <a:moveTo>
                  <a:pt x="25400" y="25400"/>
                </a:moveTo>
                <a:lnTo>
                  <a:pt x="145796" y="14579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06120" y="7338563"/>
            <a:ext cx="171196" cy="171195"/>
          </a:xfrm>
          <a:custGeom>
            <a:avLst/>
            <a:gdLst>
              <a:gd name="connsiteX0" fmla="*/ 145796 w 171196"/>
              <a:gd name="connsiteY0" fmla="*/ 25400 h 171195"/>
              <a:gd name="connsiteX1" fmla="*/ 25400 w 171196"/>
              <a:gd name="connsiteY1" fmla="*/ 145795 h 1711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5">
                <a:moveTo>
                  <a:pt x="145796" y="25400"/>
                </a:moveTo>
                <a:lnTo>
                  <a:pt x="25400" y="14579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4404360" y="7327387"/>
            <a:ext cx="193547" cy="193547"/>
          </a:xfrm>
          <a:custGeom>
            <a:avLst/>
            <a:gdLst>
              <a:gd name="connsiteX0" fmla="*/ 38100 w 193547"/>
              <a:gd name="connsiteY0" fmla="*/ 155447 h 193547"/>
              <a:gd name="connsiteX1" fmla="*/ 155447 w 193547"/>
              <a:gd name="connsiteY1" fmla="*/ 155447 h 193547"/>
              <a:gd name="connsiteX2" fmla="*/ 155447 w 193547"/>
              <a:gd name="connsiteY2" fmla="*/ 38100 h 193547"/>
              <a:gd name="connsiteX3" fmla="*/ 38100 w 193547"/>
              <a:gd name="connsiteY3" fmla="*/ 38100 h 193547"/>
              <a:gd name="connsiteX4" fmla="*/ 38100 w 193547"/>
              <a:gd name="connsiteY4" fmla="*/ 155447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7">
                <a:moveTo>
                  <a:pt x="38100" y="155447"/>
                </a:moveTo>
                <a:lnTo>
                  <a:pt x="155447" y="155447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4415536" y="7338563"/>
            <a:ext cx="171195" cy="171195"/>
          </a:xfrm>
          <a:custGeom>
            <a:avLst/>
            <a:gdLst>
              <a:gd name="connsiteX0" fmla="*/ 25400 w 171195"/>
              <a:gd name="connsiteY0" fmla="*/ 25400 h 171195"/>
              <a:gd name="connsiteX1" fmla="*/ 145795 w 171195"/>
              <a:gd name="connsiteY1" fmla="*/ 145795 h 1711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5" h="171195">
                <a:moveTo>
                  <a:pt x="25400" y="25400"/>
                </a:moveTo>
                <a:lnTo>
                  <a:pt x="145795" y="14579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4415536" y="7338563"/>
            <a:ext cx="171195" cy="171195"/>
          </a:xfrm>
          <a:custGeom>
            <a:avLst/>
            <a:gdLst>
              <a:gd name="connsiteX0" fmla="*/ 145795 w 171195"/>
              <a:gd name="connsiteY0" fmla="*/ 25400 h 171195"/>
              <a:gd name="connsiteX1" fmla="*/ 25400 w 171195"/>
              <a:gd name="connsiteY1" fmla="*/ 145795 h 1711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5" h="171195">
                <a:moveTo>
                  <a:pt x="145795" y="25400"/>
                </a:moveTo>
                <a:lnTo>
                  <a:pt x="25400" y="14579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034796" y="7324339"/>
            <a:ext cx="2520696" cy="3047"/>
          </a:xfrm>
          <a:custGeom>
            <a:avLst/>
            <a:gdLst>
              <a:gd name="connsiteX0" fmla="*/ 0 w 2520696"/>
              <a:gd name="connsiteY0" fmla="*/ 1523 h 3047"/>
              <a:gd name="connsiteX1" fmla="*/ 2520696 w 252069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0696" h="3047">
                <a:moveTo>
                  <a:pt x="0" y="1523"/>
                </a:moveTo>
                <a:lnTo>
                  <a:pt x="252069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4742688" y="7324339"/>
            <a:ext cx="1981200" cy="3047"/>
          </a:xfrm>
          <a:custGeom>
            <a:avLst/>
            <a:gdLst>
              <a:gd name="connsiteX0" fmla="*/ 0 w 1981200"/>
              <a:gd name="connsiteY0" fmla="*/ 1523 h 3047"/>
              <a:gd name="connsiteX1" fmla="*/ 1981200 w 198120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1200" h="3047">
                <a:moveTo>
                  <a:pt x="0" y="1523"/>
                </a:moveTo>
                <a:lnTo>
                  <a:pt x="198120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694944" y="7528555"/>
            <a:ext cx="193547" cy="193547"/>
          </a:xfrm>
          <a:custGeom>
            <a:avLst/>
            <a:gdLst>
              <a:gd name="connsiteX0" fmla="*/ 38100 w 193547"/>
              <a:gd name="connsiteY0" fmla="*/ 155447 h 193547"/>
              <a:gd name="connsiteX1" fmla="*/ 155447 w 193547"/>
              <a:gd name="connsiteY1" fmla="*/ 155447 h 193547"/>
              <a:gd name="connsiteX2" fmla="*/ 155447 w 193547"/>
              <a:gd name="connsiteY2" fmla="*/ 38100 h 193547"/>
              <a:gd name="connsiteX3" fmla="*/ 38100 w 193547"/>
              <a:gd name="connsiteY3" fmla="*/ 38100 h 193547"/>
              <a:gd name="connsiteX4" fmla="*/ 38100 w 193547"/>
              <a:gd name="connsiteY4" fmla="*/ 155447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7">
                <a:moveTo>
                  <a:pt x="38100" y="155447"/>
                </a:moveTo>
                <a:lnTo>
                  <a:pt x="155447" y="155447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706120" y="7539730"/>
            <a:ext cx="171196" cy="171196"/>
          </a:xfrm>
          <a:custGeom>
            <a:avLst/>
            <a:gdLst>
              <a:gd name="connsiteX0" fmla="*/ 25400 w 171196"/>
              <a:gd name="connsiteY0" fmla="*/ 25400 h 171196"/>
              <a:gd name="connsiteX1" fmla="*/ 145796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25400" y="25400"/>
                </a:moveTo>
                <a:lnTo>
                  <a:pt x="145796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706120" y="7539730"/>
            <a:ext cx="171196" cy="171196"/>
          </a:xfrm>
          <a:custGeom>
            <a:avLst/>
            <a:gdLst>
              <a:gd name="connsiteX0" fmla="*/ 145796 w 171196"/>
              <a:gd name="connsiteY0" fmla="*/ 25400 h 171196"/>
              <a:gd name="connsiteX1" fmla="*/ 25400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145796" y="25400"/>
                </a:moveTo>
                <a:lnTo>
                  <a:pt x="25400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4404360" y="7528555"/>
            <a:ext cx="193547" cy="193547"/>
          </a:xfrm>
          <a:custGeom>
            <a:avLst/>
            <a:gdLst>
              <a:gd name="connsiteX0" fmla="*/ 38100 w 193547"/>
              <a:gd name="connsiteY0" fmla="*/ 155447 h 193547"/>
              <a:gd name="connsiteX1" fmla="*/ 155447 w 193547"/>
              <a:gd name="connsiteY1" fmla="*/ 155447 h 193547"/>
              <a:gd name="connsiteX2" fmla="*/ 155447 w 193547"/>
              <a:gd name="connsiteY2" fmla="*/ 38100 h 193547"/>
              <a:gd name="connsiteX3" fmla="*/ 38100 w 193547"/>
              <a:gd name="connsiteY3" fmla="*/ 38100 h 193547"/>
              <a:gd name="connsiteX4" fmla="*/ 38100 w 193547"/>
              <a:gd name="connsiteY4" fmla="*/ 155447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7">
                <a:moveTo>
                  <a:pt x="38100" y="155447"/>
                </a:moveTo>
                <a:lnTo>
                  <a:pt x="155447" y="155447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1034796" y="7525506"/>
            <a:ext cx="2520696" cy="3047"/>
          </a:xfrm>
          <a:custGeom>
            <a:avLst/>
            <a:gdLst>
              <a:gd name="connsiteX0" fmla="*/ 0 w 2520696"/>
              <a:gd name="connsiteY0" fmla="*/ 1523 h 3047"/>
              <a:gd name="connsiteX1" fmla="*/ 2520696 w 252069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0696" h="3047">
                <a:moveTo>
                  <a:pt x="0" y="1523"/>
                </a:moveTo>
                <a:lnTo>
                  <a:pt x="252069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4742688" y="7525506"/>
            <a:ext cx="1981200" cy="3047"/>
          </a:xfrm>
          <a:custGeom>
            <a:avLst/>
            <a:gdLst>
              <a:gd name="connsiteX0" fmla="*/ 0 w 1981200"/>
              <a:gd name="connsiteY0" fmla="*/ 1523 h 3047"/>
              <a:gd name="connsiteX1" fmla="*/ 1981200 w 198120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1200" h="3047">
                <a:moveTo>
                  <a:pt x="0" y="1523"/>
                </a:moveTo>
                <a:lnTo>
                  <a:pt x="198120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694944" y="7728199"/>
            <a:ext cx="193547" cy="193547"/>
          </a:xfrm>
          <a:custGeom>
            <a:avLst/>
            <a:gdLst>
              <a:gd name="connsiteX0" fmla="*/ 38100 w 193547"/>
              <a:gd name="connsiteY0" fmla="*/ 155447 h 193547"/>
              <a:gd name="connsiteX1" fmla="*/ 155447 w 193547"/>
              <a:gd name="connsiteY1" fmla="*/ 155447 h 193547"/>
              <a:gd name="connsiteX2" fmla="*/ 155447 w 193547"/>
              <a:gd name="connsiteY2" fmla="*/ 38100 h 193547"/>
              <a:gd name="connsiteX3" fmla="*/ 38100 w 193547"/>
              <a:gd name="connsiteY3" fmla="*/ 38100 h 193547"/>
              <a:gd name="connsiteX4" fmla="*/ 38100 w 193547"/>
              <a:gd name="connsiteY4" fmla="*/ 155447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7">
                <a:moveTo>
                  <a:pt x="38100" y="155447"/>
                </a:moveTo>
                <a:lnTo>
                  <a:pt x="155447" y="155447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706120" y="7739375"/>
            <a:ext cx="171196" cy="171196"/>
          </a:xfrm>
          <a:custGeom>
            <a:avLst/>
            <a:gdLst>
              <a:gd name="connsiteX0" fmla="*/ 25400 w 171196"/>
              <a:gd name="connsiteY0" fmla="*/ 25400 h 171196"/>
              <a:gd name="connsiteX1" fmla="*/ 145796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25400" y="25400"/>
                </a:moveTo>
                <a:lnTo>
                  <a:pt x="145796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706120" y="7739375"/>
            <a:ext cx="171196" cy="171196"/>
          </a:xfrm>
          <a:custGeom>
            <a:avLst/>
            <a:gdLst>
              <a:gd name="connsiteX0" fmla="*/ 145796 w 171196"/>
              <a:gd name="connsiteY0" fmla="*/ 25400 h 171196"/>
              <a:gd name="connsiteX1" fmla="*/ 25400 w 171196"/>
              <a:gd name="connsiteY1" fmla="*/ 145796 h 1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196" h="171196">
                <a:moveTo>
                  <a:pt x="145796" y="25400"/>
                </a:moveTo>
                <a:lnTo>
                  <a:pt x="25400" y="1457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4404360" y="7728199"/>
            <a:ext cx="193547" cy="193547"/>
          </a:xfrm>
          <a:custGeom>
            <a:avLst/>
            <a:gdLst>
              <a:gd name="connsiteX0" fmla="*/ 38100 w 193547"/>
              <a:gd name="connsiteY0" fmla="*/ 155447 h 193547"/>
              <a:gd name="connsiteX1" fmla="*/ 155447 w 193547"/>
              <a:gd name="connsiteY1" fmla="*/ 155447 h 193547"/>
              <a:gd name="connsiteX2" fmla="*/ 155447 w 193547"/>
              <a:gd name="connsiteY2" fmla="*/ 38100 h 193547"/>
              <a:gd name="connsiteX3" fmla="*/ 38100 w 193547"/>
              <a:gd name="connsiteY3" fmla="*/ 38100 h 193547"/>
              <a:gd name="connsiteX4" fmla="*/ 38100 w 193547"/>
              <a:gd name="connsiteY4" fmla="*/ 155447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547" h="193547">
                <a:moveTo>
                  <a:pt x="38100" y="155447"/>
                </a:moveTo>
                <a:lnTo>
                  <a:pt x="155447" y="155447"/>
                </a:lnTo>
                <a:lnTo>
                  <a:pt x="155447" y="38100"/>
                </a:lnTo>
                <a:lnTo>
                  <a:pt x="38100" y="38100"/>
                </a:lnTo>
                <a:lnTo>
                  <a:pt x="38100" y="15544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1034796" y="7725151"/>
            <a:ext cx="2520696" cy="3047"/>
          </a:xfrm>
          <a:custGeom>
            <a:avLst/>
            <a:gdLst>
              <a:gd name="connsiteX0" fmla="*/ 0 w 2520696"/>
              <a:gd name="connsiteY0" fmla="*/ 1523 h 3047"/>
              <a:gd name="connsiteX1" fmla="*/ 2520696 w 252069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0696" h="3047">
                <a:moveTo>
                  <a:pt x="0" y="1523"/>
                </a:moveTo>
                <a:lnTo>
                  <a:pt x="252069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4742688" y="7725151"/>
            <a:ext cx="1981200" cy="3047"/>
          </a:xfrm>
          <a:custGeom>
            <a:avLst/>
            <a:gdLst>
              <a:gd name="connsiteX0" fmla="*/ 0 w 1981200"/>
              <a:gd name="connsiteY0" fmla="*/ 1523 h 3047"/>
              <a:gd name="connsiteX1" fmla="*/ 1981200 w 198120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1200" h="3047">
                <a:moveTo>
                  <a:pt x="0" y="1523"/>
                </a:moveTo>
                <a:lnTo>
                  <a:pt x="198120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1025652" y="7924795"/>
            <a:ext cx="2529840" cy="3047"/>
          </a:xfrm>
          <a:custGeom>
            <a:avLst/>
            <a:gdLst>
              <a:gd name="connsiteX0" fmla="*/ 0 w 2529840"/>
              <a:gd name="connsiteY0" fmla="*/ 1523 h 3047"/>
              <a:gd name="connsiteX1" fmla="*/ 2529840 w 252984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9840" h="3047">
                <a:moveTo>
                  <a:pt x="0" y="1523"/>
                </a:moveTo>
                <a:lnTo>
                  <a:pt x="25298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4733544" y="7924795"/>
            <a:ext cx="1990344" cy="3047"/>
          </a:xfrm>
          <a:custGeom>
            <a:avLst/>
            <a:gdLst>
              <a:gd name="connsiteX0" fmla="*/ 0 w 1990344"/>
              <a:gd name="connsiteY0" fmla="*/ 1523 h 3047"/>
              <a:gd name="connsiteX1" fmla="*/ 1990344 w 1990344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90344" h="3047">
                <a:moveTo>
                  <a:pt x="0" y="1523"/>
                </a:moveTo>
                <a:lnTo>
                  <a:pt x="199034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100" y="1371600"/>
            <a:ext cx="1079500" cy="825500"/>
          </a:xfrm>
          <a:prstGeom prst="rect">
            <a:avLst/>
          </a:prstGeom>
          <a:noFill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400" y="9055100"/>
            <a:ext cx="15621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00800" y="10299700"/>
            <a:ext cx="571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60" name="TextBox 1"/>
          <p:cNvSpPr txBox="1"/>
          <p:nvPr/>
        </p:nvSpPr>
        <p:spPr>
          <a:xfrm>
            <a:off x="711200" y="596900"/>
            <a:ext cx="4838700" cy="373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MM-Xtruder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/>
            </a:pPr>
            <a:r>
              <a:rPr lang="en-US" altLang="zh-CN" sz="15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EG-Konformitätserklärung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des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Herstellers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nach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EG-Maschinenrichtlinie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2006/42/EG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Anhang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II,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Nr.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5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EC-Declaration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Conformity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Manufacturer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defined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machinery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directive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2006/42/EC,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Annex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II,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No.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Im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Staudchen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D-56235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Ransbach-Baumbach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Germany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Mr.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Johann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Dausenau,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Kunststoffschweißtechnik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GmbH,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is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authorised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compile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the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technical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documentation.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EC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기계류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관련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있습니다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61" name="TextBox 1"/>
          <p:cNvSpPr txBox="1"/>
          <p:nvPr/>
        </p:nvSpPr>
        <p:spPr>
          <a:xfrm>
            <a:off x="711200" y="4559300"/>
            <a:ext cx="584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품명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711200" y="5524500"/>
            <a:ext cx="3924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368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다음과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같은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통일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혹은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규격의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일부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적용하고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있습니다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368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ISO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12100-1: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2004</a:t>
            </a:r>
          </a:p>
        </p:txBody>
      </p:sp>
      <p:sp>
        <p:nvSpPr>
          <p:cNvPr id="63" name="TextBox 1"/>
          <p:cNvSpPr txBox="1"/>
          <p:nvPr/>
        </p:nvSpPr>
        <p:spPr>
          <a:xfrm>
            <a:off x="4787900" y="58293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13732-1: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2008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711200" y="6045200"/>
            <a:ext cx="50546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368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ISO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12100-2: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2004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368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다음과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같은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EC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표준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법규를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있습니다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1079500" y="6972300"/>
            <a:ext cx="22352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EU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Low-Voltage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Directive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73/23/EC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60204-1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(VDE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0113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1):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2007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61029-1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(VDE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0740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500):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2003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4787900" y="6972300"/>
            <a:ext cx="16510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EU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EMC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Directive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89/336/EC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55014-1: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2007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55014-2: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2009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711200" y="7594600"/>
            <a:ext cx="59817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368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VDE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0701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2008</a:t>
            </a:r>
          </a:p>
          <a:p>
            <a:pPr>
              <a:lnSpc>
                <a:spcPts val="1500"/>
              </a:lnSpc>
              <a:tabLst>
                <a:tab pos="368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VDE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0702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Part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2003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368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공구는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표준을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적합한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환경에서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사용되어야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합니다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공구를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사용하는</a:t>
            </a:r>
          </a:p>
          <a:p>
            <a:pPr>
              <a:lnSpc>
                <a:spcPts val="1000"/>
              </a:lnSpc>
              <a:tabLst>
                <a:tab pos="368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작업자들은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이러한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내용을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책임이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있습니다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368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공구를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임의로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개조하거나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올바른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용도로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제조사의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승인이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없는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내용은</a:t>
            </a:r>
          </a:p>
          <a:p>
            <a:pPr>
              <a:lnSpc>
                <a:spcPts val="1000"/>
              </a:lnSpc>
              <a:tabLst>
                <a:tab pos="368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효력을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상실하게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됩니다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711200" y="9563100"/>
            <a:ext cx="19177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Ransbach-Baumbach,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29.12.2009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3327400" y="9563100"/>
            <a:ext cx="23622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906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Dipl.-Ing.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Stefan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</a:p>
          <a:p>
            <a:pPr>
              <a:lnSpc>
                <a:spcPts val="1100"/>
              </a:lnSpc>
              <a:tabLst>
                <a:tab pos="9906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Managing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Director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990600" algn="l"/>
              </a:tabLst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2247900" y="4572000"/>
            <a:ext cx="800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20090" y="1309872"/>
            <a:ext cx="347472" cy="295655"/>
          </a:xfrm>
          <a:custGeom>
            <a:avLst/>
            <a:gdLst>
              <a:gd name="connsiteX0" fmla="*/ 0 w 347472"/>
              <a:gd name="connsiteY0" fmla="*/ 295655 h 295655"/>
              <a:gd name="connsiteX1" fmla="*/ 347472 w 347472"/>
              <a:gd name="connsiteY1" fmla="*/ 295655 h 295655"/>
              <a:gd name="connsiteX2" fmla="*/ 347472 w 347472"/>
              <a:gd name="connsiteY2" fmla="*/ 0 h 295655"/>
              <a:gd name="connsiteX3" fmla="*/ 0 w 347472"/>
              <a:gd name="connsiteY3" fmla="*/ 0 h 295655"/>
              <a:gd name="connsiteX4" fmla="*/ 0 w 347472"/>
              <a:gd name="connsiteY4" fmla="*/ 295655 h 295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7472" h="295655">
                <a:moveTo>
                  <a:pt x="0" y="295655"/>
                </a:moveTo>
                <a:lnTo>
                  <a:pt x="347472" y="295655"/>
                </a:lnTo>
                <a:lnTo>
                  <a:pt x="347472" y="0"/>
                </a:lnTo>
                <a:lnTo>
                  <a:pt x="0" y="0"/>
                </a:lnTo>
                <a:lnTo>
                  <a:pt x="0" y="2956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20090" y="7725913"/>
            <a:ext cx="347472" cy="295656"/>
          </a:xfrm>
          <a:custGeom>
            <a:avLst/>
            <a:gdLst>
              <a:gd name="connsiteX0" fmla="*/ 0 w 347472"/>
              <a:gd name="connsiteY0" fmla="*/ 295656 h 295656"/>
              <a:gd name="connsiteX1" fmla="*/ 347472 w 347472"/>
              <a:gd name="connsiteY1" fmla="*/ 295656 h 295656"/>
              <a:gd name="connsiteX2" fmla="*/ 347472 w 347472"/>
              <a:gd name="connsiteY2" fmla="*/ 0 h 295656"/>
              <a:gd name="connsiteX3" fmla="*/ 0 w 347472"/>
              <a:gd name="connsiteY3" fmla="*/ 0 h 295656"/>
              <a:gd name="connsiteX4" fmla="*/ 0 w 347472"/>
              <a:gd name="connsiteY4" fmla="*/ 295656 h 2956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7472" h="295656">
                <a:moveTo>
                  <a:pt x="0" y="295656"/>
                </a:moveTo>
                <a:lnTo>
                  <a:pt x="347472" y="295656"/>
                </a:lnTo>
                <a:lnTo>
                  <a:pt x="347472" y="0"/>
                </a:lnTo>
                <a:lnTo>
                  <a:pt x="0" y="0"/>
                </a:lnTo>
                <a:lnTo>
                  <a:pt x="0" y="29565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308100"/>
            <a:ext cx="368300" cy="3048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7721600"/>
            <a:ext cx="368300" cy="30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515100" y="10299700"/>
            <a:ext cx="4572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5/28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11200" y="1333500"/>
            <a:ext cx="2946400" cy="748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일반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곳에는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</a:t>
            </a:r>
          </a:p>
          <a:p>
            <a:pPr>
              <a:lnSpc>
                <a:spcPts val="11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비치해야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목적은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작업자들이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익숙해져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필요한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진행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기능을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절히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돕는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숙하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경제적인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필요한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정보를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제공한다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준수함으로써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피하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다운타임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비용을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절감할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뿐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아니라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제품의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신뢰성을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개선하고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연장할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진행하는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작업자들은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숙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지해야만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업에는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다음과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같은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작업들이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포함된다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11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검사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수리</a:t>
            </a:r>
          </a:p>
          <a:p>
            <a:pPr>
              <a:lnSpc>
                <a:spcPts val="11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업자들은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모두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필요한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교육을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받아야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사용처에서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적용되는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국가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규정들에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더하여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안전하고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올바른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일반적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규칙들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또한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유지보수를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지켜야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정보를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제공한다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이러한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이유로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읽어야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곳에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"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"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일반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외에도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세부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항목에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명시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되어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특별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또한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미준수는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환경에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유발하거나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손상시키는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결과를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초래할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또한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제조사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</a:t>
            </a:r>
          </a:p>
          <a:p>
            <a:pPr>
              <a:lnSpc>
                <a:spcPts val="1000"/>
              </a:lnSpc>
              <a:tabLst>
                <a:tab pos="177800" algn="l"/>
                <a:tab pos="381000" algn="l"/>
                <a:tab pos="4572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어떠한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책임도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949700" y="1295400"/>
            <a:ext cx="2921000" cy="612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다음과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같은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특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노출될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오동작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900"/>
              </a:lnSpc>
              <a:tabLst>
                <a:tab pos="889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포함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전기적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그리고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기계적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영향으</a:t>
            </a:r>
          </a:p>
          <a:p>
            <a:pPr>
              <a:lnSpc>
                <a:spcPts val="11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작업자에게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가해지는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900"/>
              </a:lnSpc>
              <a:tabLst>
                <a:tab pos="889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형태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물질로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환경에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가해지</a:t>
            </a:r>
          </a:p>
          <a:p>
            <a:pPr>
              <a:lnSpc>
                <a:spcPts val="9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1200"/>
              </a:lnSpc>
              <a:tabLst>
                <a:tab pos="889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88900" algn="l"/>
              </a:tabLst>
            </a:pP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</a:p>
          <a:p>
            <a:pPr>
              <a:lnSpc>
                <a:spcPts val="12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유지보수를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지켜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정보를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제공한다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이러한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이유로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작업자들은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시작하기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읽어야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곳에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비치하도록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'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일반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'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부문에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언급된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지침들의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전제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어떠한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경우에도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소개된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한계값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위반해서는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조되지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그대로의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압출기는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EMC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전자기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방전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간섭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면역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련하여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적용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가능한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표준을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법적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한계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치를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충족한다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국가별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한계치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관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작업자들은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지역별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사업자와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협의해야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하지만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압축기는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가능한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내에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서도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전자기장을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방출한다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9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자기장이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생성되면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생명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관련된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장치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운영에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장애가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발생할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심장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박동기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).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러므로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박동기를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착용한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사람들은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의사와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상의하도록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사용처에서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적용되는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국가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규정들에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더하여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안전하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올바른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일반적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규칙들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또한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"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"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항목에서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제공되는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일반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외에도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세부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항목에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명시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되어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특별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또한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초래할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금</a:t>
            </a:r>
          </a:p>
          <a:p>
            <a:pPr>
              <a:lnSpc>
                <a:spcPts val="1000"/>
              </a:lnSpc>
              <a:tabLst>
                <a:tab pos="88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620774" y="1983480"/>
            <a:ext cx="746760" cy="646176"/>
          </a:xfrm>
          <a:custGeom>
            <a:avLst/>
            <a:gdLst>
              <a:gd name="connsiteX0" fmla="*/ 0 w 746760"/>
              <a:gd name="connsiteY0" fmla="*/ 646176 h 646176"/>
              <a:gd name="connsiteX1" fmla="*/ 746760 w 746760"/>
              <a:gd name="connsiteY1" fmla="*/ 646176 h 646176"/>
              <a:gd name="connsiteX2" fmla="*/ 746760 w 746760"/>
              <a:gd name="connsiteY2" fmla="*/ 0 h 646176"/>
              <a:gd name="connsiteX3" fmla="*/ 0 w 746760"/>
              <a:gd name="connsiteY3" fmla="*/ 0 h 646176"/>
              <a:gd name="connsiteX4" fmla="*/ 0 w 746760"/>
              <a:gd name="connsiteY4" fmla="*/ 646176 h 646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6760" h="646176">
                <a:moveTo>
                  <a:pt x="0" y="646176"/>
                </a:moveTo>
                <a:lnTo>
                  <a:pt x="746760" y="646176"/>
                </a:lnTo>
                <a:lnTo>
                  <a:pt x="746760" y="0"/>
                </a:lnTo>
                <a:lnTo>
                  <a:pt x="0" y="0"/>
                </a:lnTo>
                <a:lnTo>
                  <a:pt x="0" y="6461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620774" y="3361177"/>
            <a:ext cx="655320" cy="563879"/>
          </a:xfrm>
          <a:custGeom>
            <a:avLst/>
            <a:gdLst>
              <a:gd name="connsiteX0" fmla="*/ 0 w 655320"/>
              <a:gd name="connsiteY0" fmla="*/ 563879 h 563879"/>
              <a:gd name="connsiteX1" fmla="*/ 655320 w 655320"/>
              <a:gd name="connsiteY1" fmla="*/ 563879 h 563879"/>
              <a:gd name="connsiteX2" fmla="*/ 655320 w 655320"/>
              <a:gd name="connsiteY2" fmla="*/ 0 h 563879"/>
              <a:gd name="connsiteX3" fmla="*/ 0 w 655320"/>
              <a:gd name="connsiteY3" fmla="*/ 0 h 563879"/>
              <a:gd name="connsiteX4" fmla="*/ 0 w 655320"/>
              <a:gd name="connsiteY4" fmla="*/ 563879 h 5638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5320" h="563879">
                <a:moveTo>
                  <a:pt x="0" y="563879"/>
                </a:moveTo>
                <a:lnTo>
                  <a:pt x="655320" y="563879"/>
                </a:lnTo>
                <a:lnTo>
                  <a:pt x="655320" y="0"/>
                </a:lnTo>
                <a:lnTo>
                  <a:pt x="0" y="0"/>
                </a:lnTo>
                <a:lnTo>
                  <a:pt x="0" y="56387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620012" y="524103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620012" y="524103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626108" y="5241030"/>
            <a:ext cx="800100" cy="6096"/>
          </a:xfrm>
          <a:custGeom>
            <a:avLst/>
            <a:gdLst>
              <a:gd name="connsiteX0" fmla="*/ 0 w 800100"/>
              <a:gd name="connsiteY0" fmla="*/ 3047 h 6096"/>
              <a:gd name="connsiteX1" fmla="*/ 800100 w 800100"/>
              <a:gd name="connsiteY1" fmla="*/ 3047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0100" h="6096">
                <a:moveTo>
                  <a:pt x="0" y="3047"/>
                </a:moveTo>
                <a:lnTo>
                  <a:pt x="8001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426208" y="524103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426208" y="524103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620012" y="5247126"/>
            <a:ext cx="6096" cy="204215"/>
          </a:xfrm>
          <a:custGeom>
            <a:avLst/>
            <a:gdLst>
              <a:gd name="connsiteX0" fmla="*/ 3047 w 6096"/>
              <a:gd name="connsiteY0" fmla="*/ 0 h 204215"/>
              <a:gd name="connsiteX1" fmla="*/ 3047 w 6096"/>
              <a:gd name="connsiteY1" fmla="*/ 204215 h 204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204215">
                <a:moveTo>
                  <a:pt x="3047" y="0"/>
                </a:moveTo>
                <a:lnTo>
                  <a:pt x="3047" y="204215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426208" y="5247126"/>
            <a:ext cx="6095" cy="204215"/>
          </a:xfrm>
          <a:custGeom>
            <a:avLst/>
            <a:gdLst>
              <a:gd name="connsiteX0" fmla="*/ 3047 w 6095"/>
              <a:gd name="connsiteY0" fmla="*/ 0 h 204215"/>
              <a:gd name="connsiteX1" fmla="*/ 3047 w 6095"/>
              <a:gd name="connsiteY1" fmla="*/ 204215 h 204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204215">
                <a:moveTo>
                  <a:pt x="3047" y="0"/>
                </a:moveTo>
                <a:lnTo>
                  <a:pt x="3047" y="204215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620012" y="5451342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620012" y="5451342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426208" y="545134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426208" y="5451342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140708" y="6484614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140708" y="6484614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146804" y="6484614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718304" y="6484614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718304" y="6484614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140708" y="6490710"/>
            <a:ext cx="6096" cy="144779"/>
          </a:xfrm>
          <a:custGeom>
            <a:avLst/>
            <a:gdLst>
              <a:gd name="connsiteX0" fmla="*/ 3048 w 6096"/>
              <a:gd name="connsiteY0" fmla="*/ 0 h 144779"/>
              <a:gd name="connsiteX1" fmla="*/ 3048 w 6096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79">
                <a:moveTo>
                  <a:pt x="3048" y="0"/>
                </a:moveTo>
                <a:lnTo>
                  <a:pt x="3048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718304" y="6490710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140708" y="663549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140708" y="663549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4718304" y="663549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718304" y="663549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1981200"/>
            <a:ext cx="762000" cy="660400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3352800"/>
            <a:ext cx="673100" cy="584200"/>
          </a:xfrm>
          <a:prstGeom prst="rect">
            <a:avLst/>
          </a:prstGeom>
          <a:noFill/>
        </p:spPr>
      </p:pic>
      <p:graphicFrame>
        <p:nvGraphicFramePr>
          <p:cNvPr id="34" name="表格 4"/>
          <p:cNvGraphicFramePr>
            <a:graphicFrameLocks noGrp="1"/>
          </p:cNvGraphicFramePr>
          <p:nvPr/>
        </p:nvGraphicFramePr>
        <p:xfrm>
          <a:off x="3924300" y="7874503"/>
          <a:ext cx="3061715" cy="981075"/>
        </p:xfrm>
        <a:graphic>
          <a:graphicData uri="http://schemas.openxmlformats.org/drawingml/2006/table">
            <a:tbl>
              <a:tblPr/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" pitchFamily="18" charset="0"/>
                          <a:cs typeface="굴림" pitchFamily="18" charset="0"/>
                        </a:rPr>
                        <a:t>길이[m]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" pitchFamily="18" charset="0"/>
                        <a:cs typeface="굴림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굴림" pitchFamily="18" charset="0"/>
                          <a:cs typeface="굴림" pitchFamily="18" charset="0"/>
                        </a:rPr>
                        <a:t>최소단면[mm²]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굴림" pitchFamily="18" charset="0"/>
                        <a:cs typeface="굴림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upto19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48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1)</a:t>
                      </a:r>
                      <a:endParaRPr lang="zh-CN" altLang="en-US" sz="648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ctr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4.0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20-50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48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1)</a:t>
                      </a:r>
                      <a:endParaRPr lang="zh-CN" altLang="en-US" sz="648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ctr"/>
                      <a:r>
                        <a:rPr lang="en-US" altLang="zh-CN" sz="99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6.0</a:t>
                      </a:r>
                      <a:endParaRPr lang="zh-CN" altLang="en-US" sz="99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6400800" y="10299700"/>
            <a:ext cx="571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711200" y="736600"/>
            <a:ext cx="2946400" cy="760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914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2.1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정보의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식별</a:t>
            </a:r>
          </a:p>
          <a:p>
            <a:pPr>
              <a:lnSpc>
                <a:spcPts val="12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내에는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자들에게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유해할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지침들을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아래와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같은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기호로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표시하고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DIN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4844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–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W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9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따른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일반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표식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DIN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4844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–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W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8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따른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표식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기능에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야기할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지침들은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아래와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같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기호포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표시하고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404" u="sng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CAUTION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직접적으로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명시되어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침은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해당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읽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상태로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유지되어야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2.2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업자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요건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교육</a:t>
            </a:r>
          </a:p>
          <a:p>
            <a:pPr>
              <a:lnSpc>
                <a:spcPts val="12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운영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검사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인력은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진행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</a:p>
          <a:p>
            <a:pPr>
              <a:lnSpc>
                <a:spcPts val="12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업에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적합한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요건을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보유하고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있어야만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능적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기술적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책임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관리는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업자에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의해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분명하게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규정되어야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인력이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필요한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기술을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보유하고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충분한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지식이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없을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이들을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훈련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교육해야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용접을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DVS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용접사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교육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요청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제조사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급업체가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제공한다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또한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설명서가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인력이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충분히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이해할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작성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되었는지</a:t>
            </a:r>
          </a:p>
          <a:p>
            <a:pPr>
              <a:lnSpc>
                <a:spcPts val="1000"/>
              </a:lnSpc>
              <a:tabLst>
                <a:tab pos="914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확인해야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3949700" y="1346200"/>
            <a:ext cx="2946400" cy="762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2.3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미준수로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발생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가능한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</a:p>
          <a:p>
            <a:pPr>
              <a:lnSpc>
                <a:spcPts val="12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미준수는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환경에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상황을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유발하거나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손상시키는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결과를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초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래할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제조사는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어떠한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책임도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다음과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같은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특정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노출될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다음과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같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특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노출될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오동작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화상을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포함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전기적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그리고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기계적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영향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으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작업자에게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가해지는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증기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형태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물질로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환경에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해지는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화재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2.4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활동</a:t>
            </a:r>
          </a:p>
          <a:p>
            <a:pPr>
              <a:lnSpc>
                <a:spcPts val="12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설명서에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명시되어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적용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가능한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국내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제공한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운영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절차를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준수한다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2.5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업자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/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작동하기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Type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Tag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표시되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데이터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주전원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주파수를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확인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허용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한계치는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전압의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±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%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주파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±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%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9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VDE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0100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§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55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따르면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잔류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전류로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운영되는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회로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차단기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혹은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절연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변압기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통해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작동시켜야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50800" algn="l"/>
                <a:tab pos="139700" algn="l"/>
              </a:tabLst>
            </a:pPr>
            <a:r>
              <a:rPr lang="en-US" altLang="zh-CN" sz="100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996" u="sng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CAUTION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</a:p>
          <a:p>
            <a:pPr>
              <a:lnSpc>
                <a:spcPts val="900"/>
              </a:lnSpc>
              <a:tabLst>
                <a:tab pos="508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장치에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230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V</a:t>
            </a:r>
            <a:r>
              <a:rPr lang="en-US" altLang="zh-CN" sz="64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48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(115V)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²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이상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최소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전도체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단면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508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호도체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처리된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0800" algn="l"/>
                <a:tab pos="139700" algn="l"/>
              </a:tabLst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1)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230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</a:t>
            </a:r>
          </a:p>
          <a:p>
            <a:pPr>
              <a:lnSpc>
                <a:spcPts val="900"/>
              </a:lnSpc>
              <a:tabLst>
                <a:tab pos="50800" algn="l"/>
                <a:tab pos="139700" algn="l"/>
              </a:tabLst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2)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for115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99922" y="2721096"/>
            <a:ext cx="297180" cy="256031"/>
          </a:xfrm>
          <a:custGeom>
            <a:avLst/>
            <a:gdLst>
              <a:gd name="connsiteX0" fmla="*/ 0 w 297180"/>
              <a:gd name="connsiteY0" fmla="*/ 256031 h 256031"/>
              <a:gd name="connsiteX1" fmla="*/ 297180 w 297180"/>
              <a:gd name="connsiteY1" fmla="*/ 256031 h 256031"/>
              <a:gd name="connsiteX2" fmla="*/ 297180 w 297180"/>
              <a:gd name="connsiteY2" fmla="*/ 0 h 256031"/>
              <a:gd name="connsiteX3" fmla="*/ 0 w 297180"/>
              <a:gd name="connsiteY3" fmla="*/ 0 h 256031"/>
              <a:gd name="connsiteX4" fmla="*/ 0 w 297180"/>
              <a:gd name="connsiteY4" fmla="*/ 256031 h 2560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7180" h="256031">
                <a:moveTo>
                  <a:pt x="0" y="256031"/>
                </a:moveTo>
                <a:lnTo>
                  <a:pt x="297180" y="256031"/>
                </a:lnTo>
                <a:lnTo>
                  <a:pt x="297180" y="0"/>
                </a:lnTo>
                <a:lnTo>
                  <a:pt x="0" y="0"/>
                </a:lnTo>
                <a:lnTo>
                  <a:pt x="0" y="25603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99160" y="361949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899160" y="361949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905256" y="3619494"/>
            <a:ext cx="571500" cy="6096"/>
          </a:xfrm>
          <a:custGeom>
            <a:avLst/>
            <a:gdLst>
              <a:gd name="connsiteX0" fmla="*/ 0 w 571500"/>
              <a:gd name="connsiteY0" fmla="*/ 3048 h 6096"/>
              <a:gd name="connsiteX1" fmla="*/ 571500 w 571500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8"/>
                </a:moveTo>
                <a:lnTo>
                  <a:pt x="571500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476756" y="3619494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476756" y="3619494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899160" y="3625591"/>
            <a:ext cx="6096" cy="144779"/>
          </a:xfrm>
          <a:custGeom>
            <a:avLst/>
            <a:gdLst>
              <a:gd name="connsiteX0" fmla="*/ 3048 w 6096"/>
              <a:gd name="connsiteY0" fmla="*/ 0 h 144779"/>
              <a:gd name="connsiteX1" fmla="*/ 3048 w 6096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79">
                <a:moveTo>
                  <a:pt x="3048" y="0"/>
                </a:moveTo>
                <a:lnTo>
                  <a:pt x="3048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476756" y="3625591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899160" y="3770370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99160" y="3770370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905256" y="3770370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476756" y="37703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476756" y="37703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899922" y="4467600"/>
            <a:ext cx="297180" cy="256032"/>
          </a:xfrm>
          <a:custGeom>
            <a:avLst/>
            <a:gdLst>
              <a:gd name="connsiteX0" fmla="*/ 0 w 297180"/>
              <a:gd name="connsiteY0" fmla="*/ 256032 h 256032"/>
              <a:gd name="connsiteX1" fmla="*/ 297180 w 297180"/>
              <a:gd name="connsiteY1" fmla="*/ 256032 h 256032"/>
              <a:gd name="connsiteX2" fmla="*/ 297180 w 297180"/>
              <a:gd name="connsiteY2" fmla="*/ 0 h 256032"/>
              <a:gd name="connsiteX3" fmla="*/ 0 w 297180"/>
              <a:gd name="connsiteY3" fmla="*/ 0 h 256032"/>
              <a:gd name="connsiteX4" fmla="*/ 0 w 297180"/>
              <a:gd name="connsiteY4" fmla="*/ 256032 h 2560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7180" h="256032">
                <a:moveTo>
                  <a:pt x="0" y="256032"/>
                </a:moveTo>
                <a:lnTo>
                  <a:pt x="297180" y="256032"/>
                </a:lnTo>
                <a:lnTo>
                  <a:pt x="297180" y="0"/>
                </a:lnTo>
                <a:lnTo>
                  <a:pt x="0" y="0"/>
                </a:lnTo>
                <a:lnTo>
                  <a:pt x="0" y="25603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905256" y="5225790"/>
            <a:ext cx="571500" cy="144780"/>
          </a:xfrm>
          <a:custGeom>
            <a:avLst/>
            <a:gdLst>
              <a:gd name="connsiteX0" fmla="*/ 0 w 571500"/>
              <a:gd name="connsiteY0" fmla="*/ 144780 h 144780"/>
              <a:gd name="connsiteX1" fmla="*/ 571500 w 571500"/>
              <a:gd name="connsiteY1" fmla="*/ 144780 h 144780"/>
              <a:gd name="connsiteX2" fmla="*/ 571500 w 571500"/>
              <a:gd name="connsiteY2" fmla="*/ 0 h 144780"/>
              <a:gd name="connsiteX3" fmla="*/ 0 w 571500"/>
              <a:gd name="connsiteY3" fmla="*/ 0 h 144780"/>
              <a:gd name="connsiteX4" fmla="*/ 0 w 571500"/>
              <a:gd name="connsiteY4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144780">
                <a:moveTo>
                  <a:pt x="0" y="144780"/>
                </a:moveTo>
                <a:lnTo>
                  <a:pt x="571500" y="144780"/>
                </a:lnTo>
                <a:lnTo>
                  <a:pt x="571500" y="0"/>
                </a:lnTo>
                <a:lnTo>
                  <a:pt x="0" y="0"/>
                </a:lnTo>
                <a:lnTo>
                  <a:pt x="0" y="144780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899160" y="5219694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99160" y="5219694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905256" y="5219694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476756" y="5219694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1476756" y="5219694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99160" y="5225790"/>
            <a:ext cx="6096" cy="144780"/>
          </a:xfrm>
          <a:custGeom>
            <a:avLst/>
            <a:gdLst>
              <a:gd name="connsiteX0" fmla="*/ 3048 w 6096"/>
              <a:gd name="connsiteY0" fmla="*/ 0 h 144780"/>
              <a:gd name="connsiteX1" fmla="*/ 3048 w 6096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80">
                <a:moveTo>
                  <a:pt x="3048" y="0"/>
                </a:moveTo>
                <a:lnTo>
                  <a:pt x="3048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1476756" y="5225790"/>
            <a:ext cx="6095" cy="144780"/>
          </a:xfrm>
          <a:custGeom>
            <a:avLst/>
            <a:gdLst>
              <a:gd name="connsiteX0" fmla="*/ 3047 w 6095"/>
              <a:gd name="connsiteY0" fmla="*/ 0 h 144780"/>
              <a:gd name="connsiteX1" fmla="*/ 3047 w 6095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80">
                <a:moveTo>
                  <a:pt x="3047" y="0"/>
                </a:moveTo>
                <a:lnTo>
                  <a:pt x="3047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899160" y="5370570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99160" y="5370570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905256" y="5370570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1476756" y="53705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1476756" y="53705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905256" y="6214866"/>
            <a:ext cx="571500" cy="144779"/>
          </a:xfrm>
          <a:custGeom>
            <a:avLst/>
            <a:gdLst>
              <a:gd name="connsiteX0" fmla="*/ 0 w 571500"/>
              <a:gd name="connsiteY0" fmla="*/ 144779 h 144779"/>
              <a:gd name="connsiteX1" fmla="*/ 571500 w 571500"/>
              <a:gd name="connsiteY1" fmla="*/ 144779 h 144779"/>
              <a:gd name="connsiteX2" fmla="*/ 571500 w 571500"/>
              <a:gd name="connsiteY2" fmla="*/ 0 h 144779"/>
              <a:gd name="connsiteX3" fmla="*/ 0 w 571500"/>
              <a:gd name="connsiteY3" fmla="*/ 0 h 144779"/>
              <a:gd name="connsiteX4" fmla="*/ 0 w 571500"/>
              <a:gd name="connsiteY4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144779">
                <a:moveTo>
                  <a:pt x="0" y="144779"/>
                </a:moveTo>
                <a:lnTo>
                  <a:pt x="571500" y="144779"/>
                </a:lnTo>
                <a:lnTo>
                  <a:pt x="571500" y="0"/>
                </a:lnTo>
                <a:lnTo>
                  <a:pt x="0" y="0"/>
                </a:lnTo>
                <a:lnTo>
                  <a:pt x="0" y="144779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99160" y="6208770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899160" y="6208770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05256" y="6208770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476756" y="62087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476756" y="6208770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899160" y="6214866"/>
            <a:ext cx="6096" cy="144779"/>
          </a:xfrm>
          <a:custGeom>
            <a:avLst/>
            <a:gdLst>
              <a:gd name="connsiteX0" fmla="*/ 3048 w 6096"/>
              <a:gd name="connsiteY0" fmla="*/ 0 h 144779"/>
              <a:gd name="connsiteX1" fmla="*/ 3048 w 6096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79">
                <a:moveTo>
                  <a:pt x="3048" y="0"/>
                </a:moveTo>
                <a:lnTo>
                  <a:pt x="3048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1476756" y="6214866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899160" y="6359646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99160" y="6359646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256" y="6359646"/>
            <a:ext cx="571500" cy="6096"/>
          </a:xfrm>
          <a:custGeom>
            <a:avLst/>
            <a:gdLst>
              <a:gd name="connsiteX0" fmla="*/ 0 w 571500"/>
              <a:gd name="connsiteY0" fmla="*/ 3048 h 6096"/>
              <a:gd name="connsiteX1" fmla="*/ 571500 w 571500"/>
              <a:gd name="connsiteY1" fmla="*/ 3048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8"/>
                </a:moveTo>
                <a:lnTo>
                  <a:pt x="571500" y="304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1476756" y="6359646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1476756" y="6359646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4141470" y="2751577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4141470" y="7776205"/>
            <a:ext cx="352044" cy="303275"/>
          </a:xfrm>
          <a:custGeom>
            <a:avLst/>
            <a:gdLst>
              <a:gd name="connsiteX0" fmla="*/ 0 w 352044"/>
              <a:gd name="connsiteY0" fmla="*/ 303275 h 303275"/>
              <a:gd name="connsiteX1" fmla="*/ 352044 w 352044"/>
              <a:gd name="connsiteY1" fmla="*/ 303275 h 303275"/>
              <a:gd name="connsiteX2" fmla="*/ 352044 w 352044"/>
              <a:gd name="connsiteY2" fmla="*/ 0 h 303275"/>
              <a:gd name="connsiteX3" fmla="*/ 0 w 352044"/>
              <a:gd name="connsiteY3" fmla="*/ 0 h 303275"/>
              <a:gd name="connsiteX4" fmla="*/ 0 w 352044"/>
              <a:gd name="connsiteY4" fmla="*/ 303275 h 303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5">
                <a:moveTo>
                  <a:pt x="0" y="303275"/>
                </a:moveTo>
                <a:lnTo>
                  <a:pt x="352044" y="303275"/>
                </a:lnTo>
                <a:lnTo>
                  <a:pt x="352044" y="0"/>
                </a:lnTo>
                <a:lnTo>
                  <a:pt x="0" y="0"/>
                </a:lnTo>
                <a:lnTo>
                  <a:pt x="0" y="30327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079500"/>
            <a:ext cx="355600" cy="317500"/>
          </a:xfrm>
          <a:prstGeom prst="rect">
            <a:avLst/>
          </a:prstGeom>
          <a:noFill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" y="2717800"/>
            <a:ext cx="317500" cy="266700"/>
          </a:xfrm>
          <a:prstGeom prst="rect">
            <a:avLst/>
          </a:prstGeom>
          <a:noFill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43200"/>
            <a:ext cx="355600" cy="317500"/>
          </a:xfrm>
          <a:prstGeom prst="rect">
            <a:avLst/>
          </a:prstGeom>
          <a:noFill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" y="4457700"/>
            <a:ext cx="317500" cy="266700"/>
          </a:xfrm>
          <a:prstGeom prst="rect">
            <a:avLst/>
          </a:prstGeom>
          <a:noFill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5803900"/>
            <a:ext cx="2717800" cy="1828800"/>
          </a:xfrm>
          <a:prstGeom prst="rect">
            <a:avLst/>
          </a:prstGeom>
          <a:noFill/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7772400"/>
            <a:ext cx="3556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61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6515100" y="10299700"/>
            <a:ext cx="4572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7/28</a:t>
            </a:r>
          </a:p>
        </p:txBody>
      </p:sp>
      <p:sp>
        <p:nvSpPr>
          <p:cNvPr id="63" name="TextBox 1"/>
          <p:cNvSpPr txBox="1"/>
          <p:nvPr/>
        </p:nvSpPr>
        <p:spPr>
          <a:xfrm>
            <a:off x="711200" y="1079500"/>
            <a:ext cx="381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889000" y="1117600"/>
            <a:ext cx="28448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01600" algn="l"/>
                <a:tab pos="279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특정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야외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맞</a:t>
            </a:r>
          </a:p>
          <a:p>
            <a:pPr>
              <a:lnSpc>
                <a:spcPts val="900"/>
              </a:lnSpc>
              <a:tabLst>
                <a:tab pos="101600" algn="l"/>
                <a:tab pos="279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인증을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받고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따라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식별할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101600" algn="l"/>
                <a:tab pos="279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취급할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때는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주의해야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01600" algn="l"/>
                <a:tab pos="279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구부러지게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01600" algn="l"/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어떤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사물도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올려두지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01600" algn="l"/>
                <a:tab pos="279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쑤셔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넣거나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억지로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밀어넣지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</a:t>
            </a:r>
          </a:p>
          <a:p>
            <a:pPr>
              <a:lnSpc>
                <a:spcPts val="1000"/>
              </a:lnSpc>
              <a:tabLst>
                <a:tab pos="101600" algn="l"/>
                <a:tab pos="2794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으며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뾰족한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모서리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두르지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01600" algn="l"/>
                <a:tab pos="279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습기로부터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보호한다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711200" y="2971800"/>
            <a:ext cx="50800" cy="351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3949700" y="1257300"/>
            <a:ext cx="5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4140200" y="1295400"/>
            <a:ext cx="26670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폭발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장소</a:t>
            </a:r>
          </a:p>
          <a:p>
            <a:pPr>
              <a:lnSpc>
                <a:spcPts val="10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인화성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물질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근처에서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사용해서는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가동시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견고한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바닥에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서서</a:t>
            </a:r>
          </a:p>
          <a:p>
            <a:pPr>
              <a:lnSpc>
                <a:spcPts val="10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용접봉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외부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급기용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호스는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</a:t>
            </a:r>
          </a:p>
          <a:p>
            <a:pPr>
              <a:lnSpc>
                <a:spcPts val="1000"/>
              </a:lnSpc>
              <a:tabLst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3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4140200" y="2209800"/>
            <a:ext cx="16764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방해해서는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3949700" y="2921000"/>
            <a:ext cx="5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4140200" y="3009900"/>
            <a:ext cx="2705100" cy="213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77800" algn="l"/>
                <a:tab pos="3429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잡거나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만질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때는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목적을</a:t>
            </a:r>
          </a:p>
          <a:p>
            <a:pPr>
              <a:lnSpc>
                <a:spcPts val="1000"/>
              </a:lnSpc>
              <a:tabLst>
                <a:tab pos="177800" algn="l"/>
                <a:tab pos="342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제공된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핸들만을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잡아야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177800" algn="l"/>
                <a:tab pos="342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금속만으로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이루어진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뜨거운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후드</a:t>
            </a:r>
          </a:p>
          <a:p>
            <a:pPr>
              <a:lnSpc>
                <a:spcPts val="1000"/>
              </a:lnSpc>
              <a:tabLst>
                <a:tab pos="177800" algn="l"/>
                <a:tab pos="342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포함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만지면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부분은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450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℃까지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</a:t>
            </a:r>
          </a:p>
          <a:p>
            <a:pPr>
              <a:lnSpc>
                <a:spcPts val="1000"/>
              </a:lnSpc>
              <a:tabLst>
                <a:tab pos="177800" algn="l"/>
                <a:tab pos="342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승한다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77800" algn="l"/>
                <a:tab pos="342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무게에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눌릴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부속품들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</a:t>
            </a:r>
          </a:p>
          <a:p>
            <a:pPr>
              <a:lnSpc>
                <a:spcPts val="1000"/>
              </a:lnSpc>
              <a:tabLst>
                <a:tab pos="177800" algn="l"/>
                <a:tab pos="342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손상되거나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기능에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이상이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생길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177800" algn="l"/>
                <a:tab pos="342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금속만으로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이루어진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부분은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작업중이나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</a:p>
          <a:p>
            <a:pPr>
              <a:lnSpc>
                <a:spcPts val="1000"/>
              </a:lnSpc>
              <a:tabLst>
                <a:tab pos="177800" algn="l"/>
                <a:tab pos="342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냉각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등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물건과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접촉해서는</a:t>
            </a:r>
          </a:p>
          <a:p>
            <a:pPr>
              <a:lnSpc>
                <a:spcPts val="1000"/>
              </a:lnSpc>
              <a:tabLst>
                <a:tab pos="177800" algn="l"/>
                <a:tab pos="3429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177800" algn="l"/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996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IG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D02-0001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3949700" y="7950200"/>
            <a:ext cx="5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4140200" y="7531100"/>
            <a:ext cx="25781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81000" algn="l"/>
                <a:tab pos="2032000" algn="l"/>
              </a:tabLst>
            </a:pPr>
            <a:r>
              <a:rPr lang="en-US" altLang="zh-CN" dirty="0"/>
              <a:t>		</a:t>
            </a:r>
            <a:r>
              <a:rPr lang="en-US" altLang="zh-CN" sz="66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</a:t>
            </a:r>
            <a:r>
              <a:rPr lang="en-US" altLang="zh-CN" sz="66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02</a:t>
            </a:r>
            <a:r>
              <a:rPr lang="en-US" altLang="zh-CN" sz="66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-0</a:t>
            </a:r>
            <a:r>
              <a:rPr lang="en-US" altLang="zh-CN" sz="66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</a:t>
            </a:r>
            <a:r>
              <a:rPr lang="en-US" altLang="zh-CN" sz="66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381000" algn="l"/>
                <a:tab pos="2032000" algn="l"/>
              </a:tabLst>
            </a:pPr>
            <a:r>
              <a:rPr lang="en-US" altLang="zh-CN" dirty="0"/>
              <a:t>	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금속만으로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이루어진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연소성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물</a:t>
            </a:r>
          </a:p>
          <a:p>
            <a:pPr>
              <a:lnSpc>
                <a:spcPts val="1000"/>
              </a:lnSpc>
              <a:tabLst>
                <a:tab pos="381000" algn="l"/>
                <a:tab pos="20320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질이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접촉하면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화재의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있습니다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!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381000" algn="l"/>
                <a:tab pos="20320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합피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장갑을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마십시오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!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889000" y="2984500"/>
            <a:ext cx="2692400" cy="363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젖은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메인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커넥터나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케이블을</a:t>
            </a:r>
          </a:p>
          <a:p>
            <a:pPr>
              <a:lnSpc>
                <a:spcPts val="10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만지지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커넥터를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꽂거나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때는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항상</a:t>
            </a:r>
          </a:p>
          <a:p>
            <a:pPr>
              <a:lnSpc>
                <a:spcPts val="10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잡는다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동력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공급에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발전기는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아래</a:t>
            </a:r>
          </a:p>
          <a:p>
            <a:pPr>
              <a:lnSpc>
                <a:spcPts val="9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출력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(RO)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맞게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설계되어야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4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x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출력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절대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물과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접촉하지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않도록</a:t>
            </a:r>
          </a:p>
          <a:p>
            <a:pPr>
              <a:lnSpc>
                <a:spcPts val="10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합선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급기가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없는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상태에서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압출용접기를</a:t>
            </a:r>
          </a:p>
          <a:p>
            <a:pPr>
              <a:lnSpc>
                <a:spcPts val="9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절대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가동하지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외부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공기원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급기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라인이</a:t>
            </a:r>
          </a:p>
          <a:p>
            <a:pPr>
              <a:lnSpc>
                <a:spcPts val="10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적절한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치수인지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확인한다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주의</a:t>
            </a:r>
          </a:p>
          <a:p>
            <a:pPr>
              <a:lnSpc>
                <a:spcPts val="1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dirty="0"/>
              <a:t>		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급기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깨끗하고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건조하며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1000"/>
              </a:lnSpc>
              <a:tabLst>
                <a:tab pos="88900" algn="l"/>
                <a:tab pos="279400" algn="l"/>
                <a:tab pos="342900" algn="l"/>
                <a:tab pos="584200" algn="l"/>
                <a:tab pos="660400" algn="l"/>
              </a:tabLst>
            </a:pPr>
            <a:r>
              <a:rPr lang="en-US" altLang="zh-CN" dirty="0"/>
              <a:t>			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물과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닿지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05256" y="5401050"/>
            <a:ext cx="571500" cy="144779"/>
          </a:xfrm>
          <a:custGeom>
            <a:avLst/>
            <a:gdLst>
              <a:gd name="connsiteX0" fmla="*/ 0 w 571500"/>
              <a:gd name="connsiteY0" fmla="*/ 144779 h 144779"/>
              <a:gd name="connsiteX1" fmla="*/ 571500 w 571500"/>
              <a:gd name="connsiteY1" fmla="*/ 144779 h 144779"/>
              <a:gd name="connsiteX2" fmla="*/ 571500 w 571500"/>
              <a:gd name="connsiteY2" fmla="*/ 0 h 144779"/>
              <a:gd name="connsiteX3" fmla="*/ 0 w 571500"/>
              <a:gd name="connsiteY3" fmla="*/ 0 h 144779"/>
              <a:gd name="connsiteX4" fmla="*/ 0 w 571500"/>
              <a:gd name="connsiteY4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500" h="144779">
                <a:moveTo>
                  <a:pt x="0" y="144779"/>
                </a:moveTo>
                <a:lnTo>
                  <a:pt x="571500" y="144779"/>
                </a:lnTo>
                <a:lnTo>
                  <a:pt x="571500" y="0"/>
                </a:lnTo>
                <a:lnTo>
                  <a:pt x="0" y="0"/>
                </a:lnTo>
                <a:lnTo>
                  <a:pt x="0" y="144779"/>
                </a:ln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899160" y="539495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99160" y="5394954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905256" y="5394954"/>
            <a:ext cx="571500" cy="6096"/>
          </a:xfrm>
          <a:custGeom>
            <a:avLst/>
            <a:gdLst>
              <a:gd name="connsiteX0" fmla="*/ 0 w 571500"/>
              <a:gd name="connsiteY0" fmla="*/ 3047 h 6096"/>
              <a:gd name="connsiteX1" fmla="*/ 571500 w 571500"/>
              <a:gd name="connsiteY1" fmla="*/ 3047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476756" y="5394954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476756" y="5394954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899160" y="5401050"/>
            <a:ext cx="6096" cy="144779"/>
          </a:xfrm>
          <a:custGeom>
            <a:avLst/>
            <a:gdLst>
              <a:gd name="connsiteX0" fmla="*/ 3048 w 6096"/>
              <a:gd name="connsiteY0" fmla="*/ 0 h 144779"/>
              <a:gd name="connsiteX1" fmla="*/ 3048 w 6096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79">
                <a:moveTo>
                  <a:pt x="3048" y="0"/>
                </a:moveTo>
                <a:lnTo>
                  <a:pt x="3048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476756" y="5401050"/>
            <a:ext cx="6095" cy="144779"/>
          </a:xfrm>
          <a:custGeom>
            <a:avLst/>
            <a:gdLst>
              <a:gd name="connsiteX0" fmla="*/ 3047 w 6095"/>
              <a:gd name="connsiteY0" fmla="*/ 0 h 144779"/>
              <a:gd name="connsiteX1" fmla="*/ 3047 w 6095"/>
              <a:gd name="connsiteY1" fmla="*/ 144779 h 14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79">
                <a:moveTo>
                  <a:pt x="3047" y="0"/>
                </a:moveTo>
                <a:lnTo>
                  <a:pt x="3047" y="14477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99160" y="554583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899160" y="5545830"/>
            <a:ext cx="6096" cy="6096"/>
          </a:xfrm>
          <a:custGeom>
            <a:avLst/>
            <a:gdLst>
              <a:gd name="connsiteX0" fmla="*/ 0 w 6096"/>
              <a:gd name="connsiteY0" fmla="*/ 6096 h 6096"/>
              <a:gd name="connsiteX1" fmla="*/ 6096 w 6096"/>
              <a:gd name="connsiteY1" fmla="*/ 6096 h 6096"/>
              <a:gd name="connsiteX2" fmla="*/ 6096 w 6096"/>
              <a:gd name="connsiteY2" fmla="*/ 0 h 6096"/>
              <a:gd name="connsiteX3" fmla="*/ 0 w 6096"/>
              <a:gd name="connsiteY3" fmla="*/ 0 h 6096"/>
              <a:gd name="connsiteX4" fmla="*/ 0 w 6096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6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905256" y="5545830"/>
            <a:ext cx="571500" cy="6096"/>
          </a:xfrm>
          <a:custGeom>
            <a:avLst/>
            <a:gdLst>
              <a:gd name="connsiteX0" fmla="*/ 0 w 571500"/>
              <a:gd name="connsiteY0" fmla="*/ 3047 h 6096"/>
              <a:gd name="connsiteX1" fmla="*/ 571500 w 571500"/>
              <a:gd name="connsiteY1" fmla="*/ 3047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6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476756" y="554583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476756" y="5545830"/>
            <a:ext cx="6095" cy="6096"/>
          </a:xfrm>
          <a:custGeom>
            <a:avLst/>
            <a:gdLst>
              <a:gd name="connsiteX0" fmla="*/ 0 w 6095"/>
              <a:gd name="connsiteY0" fmla="*/ 6096 h 6096"/>
              <a:gd name="connsiteX1" fmla="*/ 6095 w 6095"/>
              <a:gd name="connsiteY1" fmla="*/ 6096 h 6096"/>
              <a:gd name="connsiteX2" fmla="*/ 6095 w 6095"/>
              <a:gd name="connsiteY2" fmla="*/ 0 h 6096"/>
              <a:gd name="connsiteX3" fmla="*/ 0 w 6095"/>
              <a:gd name="connsiteY3" fmla="*/ 0 h 6096"/>
              <a:gd name="connsiteX4" fmla="*/ 0 w 6095"/>
              <a:gd name="connsiteY4" fmla="*/ 6096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6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47419" y="5631938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899922" y="7002013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899922" y="8673841"/>
            <a:ext cx="297180" cy="256031"/>
          </a:xfrm>
          <a:custGeom>
            <a:avLst/>
            <a:gdLst>
              <a:gd name="connsiteX0" fmla="*/ 0 w 297180"/>
              <a:gd name="connsiteY0" fmla="*/ 256031 h 256031"/>
              <a:gd name="connsiteX1" fmla="*/ 297180 w 297180"/>
              <a:gd name="connsiteY1" fmla="*/ 256031 h 256031"/>
              <a:gd name="connsiteX2" fmla="*/ 297180 w 297180"/>
              <a:gd name="connsiteY2" fmla="*/ 0 h 256031"/>
              <a:gd name="connsiteX3" fmla="*/ 0 w 297180"/>
              <a:gd name="connsiteY3" fmla="*/ 0 h 256031"/>
              <a:gd name="connsiteX4" fmla="*/ 0 w 297180"/>
              <a:gd name="connsiteY4" fmla="*/ 256031 h 2560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7180" h="256031">
                <a:moveTo>
                  <a:pt x="0" y="256031"/>
                </a:moveTo>
                <a:lnTo>
                  <a:pt x="297180" y="256031"/>
                </a:lnTo>
                <a:lnTo>
                  <a:pt x="297180" y="0"/>
                </a:lnTo>
                <a:lnTo>
                  <a:pt x="0" y="0"/>
                </a:lnTo>
                <a:lnTo>
                  <a:pt x="0" y="25603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141470" y="3656832"/>
            <a:ext cx="297179" cy="256032"/>
          </a:xfrm>
          <a:custGeom>
            <a:avLst/>
            <a:gdLst>
              <a:gd name="connsiteX0" fmla="*/ 0 w 297179"/>
              <a:gd name="connsiteY0" fmla="*/ 256032 h 256032"/>
              <a:gd name="connsiteX1" fmla="*/ 297179 w 297179"/>
              <a:gd name="connsiteY1" fmla="*/ 256032 h 256032"/>
              <a:gd name="connsiteX2" fmla="*/ 297179 w 297179"/>
              <a:gd name="connsiteY2" fmla="*/ 0 h 256032"/>
              <a:gd name="connsiteX3" fmla="*/ 0 w 297179"/>
              <a:gd name="connsiteY3" fmla="*/ 0 h 256032"/>
              <a:gd name="connsiteX4" fmla="*/ 0 w 297179"/>
              <a:gd name="connsiteY4" fmla="*/ 256032 h 2560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7179" h="256032">
                <a:moveTo>
                  <a:pt x="0" y="256032"/>
                </a:moveTo>
                <a:lnTo>
                  <a:pt x="297179" y="256032"/>
                </a:lnTo>
                <a:lnTo>
                  <a:pt x="297179" y="0"/>
                </a:lnTo>
                <a:lnTo>
                  <a:pt x="0" y="0"/>
                </a:lnTo>
                <a:lnTo>
                  <a:pt x="0" y="25603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31520" y="1813554"/>
            <a:ext cx="3006852" cy="2215896"/>
          </a:xfrm>
          <a:custGeom>
            <a:avLst/>
            <a:gdLst>
              <a:gd name="connsiteX0" fmla="*/ 0 w 3006852"/>
              <a:gd name="connsiteY0" fmla="*/ 2215896 h 2215896"/>
              <a:gd name="connsiteX1" fmla="*/ 3006852 w 3006852"/>
              <a:gd name="connsiteY1" fmla="*/ 2215896 h 2215896"/>
              <a:gd name="connsiteX2" fmla="*/ 3006852 w 3006852"/>
              <a:gd name="connsiteY2" fmla="*/ 0 h 2215896"/>
              <a:gd name="connsiteX3" fmla="*/ 0 w 3006852"/>
              <a:gd name="connsiteY3" fmla="*/ 0 h 2215896"/>
              <a:gd name="connsiteX4" fmla="*/ 0 w 3006852"/>
              <a:gd name="connsiteY4" fmla="*/ 2215896 h 2215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06852" h="2215896">
                <a:moveTo>
                  <a:pt x="0" y="2215896"/>
                </a:moveTo>
                <a:lnTo>
                  <a:pt x="3006852" y="2215896"/>
                </a:lnTo>
                <a:lnTo>
                  <a:pt x="3006852" y="0"/>
                </a:lnTo>
                <a:lnTo>
                  <a:pt x="0" y="0"/>
                </a:lnTo>
                <a:lnTo>
                  <a:pt x="0" y="221589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219200" y="3116575"/>
            <a:ext cx="1507236" cy="434340"/>
          </a:xfrm>
          <a:custGeom>
            <a:avLst/>
            <a:gdLst>
              <a:gd name="connsiteX0" fmla="*/ 1504188 w 1507236"/>
              <a:gd name="connsiteY0" fmla="*/ 9143 h 434340"/>
              <a:gd name="connsiteX1" fmla="*/ 1507236 w 1507236"/>
              <a:gd name="connsiteY1" fmla="*/ 3047 h 434340"/>
              <a:gd name="connsiteX2" fmla="*/ 1501140 w 1507236"/>
              <a:gd name="connsiteY2" fmla="*/ 0 h 434340"/>
              <a:gd name="connsiteX3" fmla="*/ 3048 w 1507236"/>
              <a:gd name="connsiteY3" fmla="*/ 425195 h 434340"/>
              <a:gd name="connsiteX4" fmla="*/ 0 w 1507236"/>
              <a:gd name="connsiteY4" fmla="*/ 431291 h 434340"/>
              <a:gd name="connsiteX5" fmla="*/ 6096 w 1507236"/>
              <a:gd name="connsiteY5" fmla="*/ 434340 h 434340"/>
              <a:gd name="connsiteX6" fmla="*/ 1504188 w 1507236"/>
              <a:gd name="connsiteY6" fmla="*/ 9143 h 434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507236" h="434340">
                <a:moveTo>
                  <a:pt x="1504188" y="9143"/>
                </a:moveTo>
                <a:lnTo>
                  <a:pt x="1507236" y="3047"/>
                </a:lnTo>
                <a:lnTo>
                  <a:pt x="1501140" y="0"/>
                </a:lnTo>
                <a:lnTo>
                  <a:pt x="3048" y="425195"/>
                </a:lnTo>
                <a:lnTo>
                  <a:pt x="0" y="431291"/>
                </a:lnTo>
                <a:lnTo>
                  <a:pt x="6096" y="434340"/>
                </a:lnTo>
                <a:lnTo>
                  <a:pt x="1504188" y="914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212850" y="3110225"/>
            <a:ext cx="1519936" cy="447040"/>
          </a:xfrm>
          <a:custGeom>
            <a:avLst/>
            <a:gdLst>
              <a:gd name="connsiteX0" fmla="*/ 1510538 w 1519936"/>
              <a:gd name="connsiteY0" fmla="*/ 15493 h 447040"/>
              <a:gd name="connsiteX1" fmla="*/ 1513586 w 1519936"/>
              <a:gd name="connsiteY1" fmla="*/ 9397 h 447040"/>
              <a:gd name="connsiteX2" fmla="*/ 1507490 w 1519936"/>
              <a:gd name="connsiteY2" fmla="*/ 6350 h 447040"/>
              <a:gd name="connsiteX3" fmla="*/ 9398 w 1519936"/>
              <a:gd name="connsiteY3" fmla="*/ 431545 h 447040"/>
              <a:gd name="connsiteX4" fmla="*/ 6350 w 1519936"/>
              <a:gd name="connsiteY4" fmla="*/ 437641 h 447040"/>
              <a:gd name="connsiteX5" fmla="*/ 12446 w 1519936"/>
              <a:gd name="connsiteY5" fmla="*/ 440690 h 447040"/>
              <a:gd name="connsiteX6" fmla="*/ 1510538 w 1519936"/>
              <a:gd name="connsiteY6" fmla="*/ 15493 h 447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519936" h="447040">
                <a:moveTo>
                  <a:pt x="1510538" y="15493"/>
                </a:moveTo>
                <a:lnTo>
                  <a:pt x="1513586" y="9397"/>
                </a:lnTo>
                <a:lnTo>
                  <a:pt x="1507490" y="6350"/>
                </a:lnTo>
                <a:lnTo>
                  <a:pt x="9398" y="431545"/>
                </a:lnTo>
                <a:lnTo>
                  <a:pt x="6350" y="437641"/>
                </a:lnTo>
                <a:lnTo>
                  <a:pt x="12446" y="440690"/>
                </a:lnTo>
                <a:lnTo>
                  <a:pt x="1510538" y="1549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612392" y="3142482"/>
            <a:ext cx="786384" cy="385571"/>
          </a:xfrm>
          <a:custGeom>
            <a:avLst/>
            <a:gdLst>
              <a:gd name="connsiteX0" fmla="*/ 50291 w 786384"/>
              <a:gd name="connsiteY0" fmla="*/ 385571 h 385571"/>
              <a:gd name="connsiteX1" fmla="*/ 0 w 786384"/>
              <a:gd name="connsiteY1" fmla="*/ 214883 h 385571"/>
              <a:gd name="connsiteX2" fmla="*/ 736092 w 786384"/>
              <a:gd name="connsiteY2" fmla="*/ 0 h 385571"/>
              <a:gd name="connsiteX3" fmla="*/ 786384 w 786384"/>
              <a:gd name="connsiteY3" fmla="*/ 172211 h 385571"/>
              <a:gd name="connsiteX4" fmla="*/ 50291 w 786384"/>
              <a:gd name="connsiteY4" fmla="*/ 385571 h 385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6384" h="385571">
                <a:moveTo>
                  <a:pt x="50291" y="385571"/>
                </a:moveTo>
                <a:lnTo>
                  <a:pt x="0" y="214883"/>
                </a:lnTo>
                <a:lnTo>
                  <a:pt x="736092" y="0"/>
                </a:lnTo>
                <a:lnTo>
                  <a:pt x="786384" y="172211"/>
                </a:lnTo>
                <a:lnTo>
                  <a:pt x="50291" y="3855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604734" y="3134824"/>
            <a:ext cx="801700" cy="400888"/>
          </a:xfrm>
          <a:custGeom>
            <a:avLst/>
            <a:gdLst>
              <a:gd name="connsiteX0" fmla="*/ 57949 w 801700"/>
              <a:gd name="connsiteY0" fmla="*/ 393229 h 400888"/>
              <a:gd name="connsiteX1" fmla="*/ 7658 w 801700"/>
              <a:gd name="connsiteY1" fmla="*/ 222541 h 400888"/>
              <a:gd name="connsiteX2" fmla="*/ 743750 w 801700"/>
              <a:gd name="connsiteY2" fmla="*/ 7658 h 400888"/>
              <a:gd name="connsiteX3" fmla="*/ 794042 w 801700"/>
              <a:gd name="connsiteY3" fmla="*/ 179870 h 400888"/>
              <a:gd name="connsiteX4" fmla="*/ 57949 w 801700"/>
              <a:gd name="connsiteY4" fmla="*/ 393229 h 4008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1700" h="400888">
                <a:moveTo>
                  <a:pt x="57949" y="393229"/>
                </a:moveTo>
                <a:lnTo>
                  <a:pt x="7658" y="222541"/>
                </a:lnTo>
                <a:lnTo>
                  <a:pt x="743750" y="7658"/>
                </a:lnTo>
                <a:lnTo>
                  <a:pt x="794042" y="179870"/>
                </a:lnTo>
                <a:lnTo>
                  <a:pt x="57949" y="39322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071372" y="1949190"/>
            <a:ext cx="192024" cy="1949196"/>
          </a:xfrm>
          <a:custGeom>
            <a:avLst/>
            <a:gdLst>
              <a:gd name="connsiteX0" fmla="*/ 192024 w 192024"/>
              <a:gd name="connsiteY0" fmla="*/ 6096 h 1949196"/>
              <a:gd name="connsiteX1" fmla="*/ 188976 w 192024"/>
              <a:gd name="connsiteY1" fmla="*/ 0 h 1949196"/>
              <a:gd name="connsiteX2" fmla="*/ 182880 w 192024"/>
              <a:gd name="connsiteY2" fmla="*/ 3048 h 1949196"/>
              <a:gd name="connsiteX3" fmla="*/ 141732 w 192024"/>
              <a:gd name="connsiteY3" fmla="*/ 126492 h 1949196"/>
              <a:gd name="connsiteX4" fmla="*/ 141732 w 192024"/>
              <a:gd name="connsiteY4" fmla="*/ 126492 h 1949196"/>
              <a:gd name="connsiteX5" fmla="*/ 106680 w 192024"/>
              <a:gd name="connsiteY5" fmla="*/ 246888 h 1949196"/>
              <a:gd name="connsiteX6" fmla="*/ 106680 w 192024"/>
              <a:gd name="connsiteY6" fmla="*/ 246888 h 1949196"/>
              <a:gd name="connsiteX7" fmla="*/ 76200 w 192024"/>
              <a:gd name="connsiteY7" fmla="*/ 367284 h 1949196"/>
              <a:gd name="connsiteX8" fmla="*/ 76200 w 192024"/>
              <a:gd name="connsiteY8" fmla="*/ 367284 h 1949196"/>
              <a:gd name="connsiteX9" fmla="*/ 50292 w 192024"/>
              <a:gd name="connsiteY9" fmla="*/ 486156 h 1949196"/>
              <a:gd name="connsiteX10" fmla="*/ 50292 w 192024"/>
              <a:gd name="connsiteY10" fmla="*/ 487680 h 1949196"/>
              <a:gd name="connsiteX11" fmla="*/ 28956 w 192024"/>
              <a:gd name="connsiteY11" fmla="*/ 605028 h 1949196"/>
              <a:gd name="connsiteX12" fmla="*/ 28956 w 192024"/>
              <a:gd name="connsiteY12" fmla="*/ 605028 h 1949196"/>
              <a:gd name="connsiteX13" fmla="*/ 13716 w 192024"/>
              <a:gd name="connsiteY13" fmla="*/ 722376 h 1949196"/>
              <a:gd name="connsiteX14" fmla="*/ 13716 w 192024"/>
              <a:gd name="connsiteY14" fmla="*/ 722376 h 1949196"/>
              <a:gd name="connsiteX15" fmla="*/ 4572 w 192024"/>
              <a:gd name="connsiteY15" fmla="*/ 841248 h 1949196"/>
              <a:gd name="connsiteX16" fmla="*/ 4572 w 192024"/>
              <a:gd name="connsiteY16" fmla="*/ 842772 h 1949196"/>
              <a:gd name="connsiteX17" fmla="*/ 0 w 192024"/>
              <a:gd name="connsiteY17" fmla="*/ 960120 h 1949196"/>
              <a:gd name="connsiteX18" fmla="*/ 0 w 192024"/>
              <a:gd name="connsiteY18" fmla="*/ 960120 h 1949196"/>
              <a:gd name="connsiteX19" fmla="*/ 3048 w 192024"/>
              <a:gd name="connsiteY19" fmla="*/ 1078992 h 1949196"/>
              <a:gd name="connsiteX20" fmla="*/ 3048 w 192024"/>
              <a:gd name="connsiteY20" fmla="*/ 1078992 h 1949196"/>
              <a:gd name="connsiteX21" fmla="*/ 9144 w 192024"/>
              <a:gd name="connsiteY21" fmla="*/ 1197864 h 1949196"/>
              <a:gd name="connsiteX22" fmla="*/ 9144 w 192024"/>
              <a:gd name="connsiteY22" fmla="*/ 1197864 h 1949196"/>
              <a:gd name="connsiteX23" fmla="*/ 22860 w 192024"/>
              <a:gd name="connsiteY23" fmla="*/ 1318260 h 1949196"/>
              <a:gd name="connsiteX24" fmla="*/ 22860 w 192024"/>
              <a:gd name="connsiteY24" fmla="*/ 1318260 h 1949196"/>
              <a:gd name="connsiteX25" fmla="*/ 42672 w 192024"/>
              <a:gd name="connsiteY25" fmla="*/ 1440180 h 1949196"/>
              <a:gd name="connsiteX26" fmla="*/ 42672 w 192024"/>
              <a:gd name="connsiteY26" fmla="*/ 1440180 h 1949196"/>
              <a:gd name="connsiteX27" fmla="*/ 68580 w 192024"/>
              <a:gd name="connsiteY27" fmla="*/ 1563624 h 1949196"/>
              <a:gd name="connsiteX28" fmla="*/ 68580 w 192024"/>
              <a:gd name="connsiteY28" fmla="*/ 1563624 h 1949196"/>
              <a:gd name="connsiteX29" fmla="*/ 99060 w 192024"/>
              <a:gd name="connsiteY29" fmla="*/ 1688592 h 1949196"/>
              <a:gd name="connsiteX30" fmla="*/ 99060 w 192024"/>
              <a:gd name="connsiteY30" fmla="*/ 1688592 h 1949196"/>
              <a:gd name="connsiteX31" fmla="*/ 137160 w 192024"/>
              <a:gd name="connsiteY31" fmla="*/ 1816608 h 1949196"/>
              <a:gd name="connsiteX32" fmla="*/ 137160 w 192024"/>
              <a:gd name="connsiteY32" fmla="*/ 1816608 h 1949196"/>
              <a:gd name="connsiteX33" fmla="*/ 181356 w 192024"/>
              <a:gd name="connsiteY33" fmla="*/ 1946148 h 1949196"/>
              <a:gd name="connsiteX34" fmla="*/ 185928 w 192024"/>
              <a:gd name="connsiteY34" fmla="*/ 1949196 h 1949196"/>
              <a:gd name="connsiteX35" fmla="*/ 190500 w 192024"/>
              <a:gd name="connsiteY35" fmla="*/ 1943100 h 1949196"/>
              <a:gd name="connsiteX36" fmla="*/ 146304 w 192024"/>
              <a:gd name="connsiteY36" fmla="*/ 1813560 h 1949196"/>
              <a:gd name="connsiteX37" fmla="*/ 108204 w 192024"/>
              <a:gd name="connsiteY37" fmla="*/ 1687068 h 1949196"/>
              <a:gd name="connsiteX38" fmla="*/ 77724 w 192024"/>
              <a:gd name="connsiteY38" fmla="*/ 1562100 h 1949196"/>
              <a:gd name="connsiteX39" fmla="*/ 51816 w 192024"/>
              <a:gd name="connsiteY39" fmla="*/ 1438656 h 1949196"/>
              <a:gd name="connsiteX40" fmla="*/ 32004 w 192024"/>
              <a:gd name="connsiteY40" fmla="*/ 1316736 h 1949196"/>
              <a:gd name="connsiteX41" fmla="*/ 19812 w 192024"/>
              <a:gd name="connsiteY41" fmla="*/ 1197864 h 1949196"/>
              <a:gd name="connsiteX42" fmla="*/ 12191 w 192024"/>
              <a:gd name="connsiteY42" fmla="*/ 1078992 h 1949196"/>
              <a:gd name="connsiteX43" fmla="*/ 10668 w 192024"/>
              <a:gd name="connsiteY43" fmla="*/ 960120 h 1949196"/>
              <a:gd name="connsiteX44" fmla="*/ 13716 w 192024"/>
              <a:gd name="connsiteY44" fmla="*/ 842772 h 1949196"/>
              <a:gd name="connsiteX45" fmla="*/ 24384 w 192024"/>
              <a:gd name="connsiteY45" fmla="*/ 723900 h 1949196"/>
              <a:gd name="connsiteX46" fmla="*/ 38100 w 192024"/>
              <a:gd name="connsiteY46" fmla="*/ 606552 h 1949196"/>
              <a:gd name="connsiteX47" fmla="*/ 57912 w 192024"/>
              <a:gd name="connsiteY47" fmla="*/ 487680 h 1949196"/>
              <a:gd name="connsiteX48" fmla="*/ 83820 w 192024"/>
              <a:gd name="connsiteY48" fmla="*/ 370332 h 1949196"/>
              <a:gd name="connsiteX49" fmla="*/ 114300 w 192024"/>
              <a:gd name="connsiteY49" fmla="*/ 249936 h 1949196"/>
              <a:gd name="connsiteX50" fmla="*/ 150876 w 192024"/>
              <a:gd name="connsiteY50" fmla="*/ 128016 h 1949196"/>
              <a:gd name="connsiteX51" fmla="*/ 192024 w 192024"/>
              <a:gd name="connsiteY51" fmla="*/ 6096 h 1949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192024" h="1949196">
                <a:moveTo>
                  <a:pt x="192024" y="6096"/>
                </a:moveTo>
                <a:lnTo>
                  <a:pt x="188976" y="0"/>
                </a:lnTo>
                <a:lnTo>
                  <a:pt x="182880" y="3048"/>
                </a:lnTo>
                <a:lnTo>
                  <a:pt x="141732" y="126492"/>
                </a:lnTo>
                <a:lnTo>
                  <a:pt x="141732" y="126492"/>
                </a:lnTo>
                <a:lnTo>
                  <a:pt x="106680" y="246888"/>
                </a:lnTo>
                <a:lnTo>
                  <a:pt x="106680" y="246888"/>
                </a:lnTo>
                <a:lnTo>
                  <a:pt x="76200" y="367284"/>
                </a:lnTo>
                <a:lnTo>
                  <a:pt x="76200" y="367284"/>
                </a:lnTo>
                <a:lnTo>
                  <a:pt x="50292" y="486156"/>
                </a:lnTo>
                <a:lnTo>
                  <a:pt x="50292" y="487680"/>
                </a:lnTo>
                <a:lnTo>
                  <a:pt x="28956" y="605028"/>
                </a:lnTo>
                <a:lnTo>
                  <a:pt x="28956" y="605028"/>
                </a:lnTo>
                <a:lnTo>
                  <a:pt x="13716" y="722376"/>
                </a:lnTo>
                <a:lnTo>
                  <a:pt x="13716" y="722376"/>
                </a:lnTo>
                <a:lnTo>
                  <a:pt x="4572" y="841248"/>
                </a:lnTo>
                <a:lnTo>
                  <a:pt x="4572" y="842772"/>
                </a:lnTo>
                <a:lnTo>
                  <a:pt x="0" y="960120"/>
                </a:lnTo>
                <a:lnTo>
                  <a:pt x="0" y="960120"/>
                </a:lnTo>
                <a:lnTo>
                  <a:pt x="3048" y="1078992"/>
                </a:lnTo>
                <a:lnTo>
                  <a:pt x="3048" y="1078992"/>
                </a:lnTo>
                <a:lnTo>
                  <a:pt x="9144" y="1197864"/>
                </a:lnTo>
                <a:lnTo>
                  <a:pt x="9144" y="1197864"/>
                </a:lnTo>
                <a:lnTo>
                  <a:pt x="22860" y="1318260"/>
                </a:lnTo>
                <a:lnTo>
                  <a:pt x="22860" y="1318260"/>
                </a:lnTo>
                <a:lnTo>
                  <a:pt x="42672" y="1440180"/>
                </a:lnTo>
                <a:lnTo>
                  <a:pt x="42672" y="1440180"/>
                </a:lnTo>
                <a:lnTo>
                  <a:pt x="68580" y="1563624"/>
                </a:lnTo>
                <a:lnTo>
                  <a:pt x="68580" y="1563624"/>
                </a:lnTo>
                <a:lnTo>
                  <a:pt x="99060" y="1688592"/>
                </a:lnTo>
                <a:lnTo>
                  <a:pt x="99060" y="1688592"/>
                </a:lnTo>
                <a:lnTo>
                  <a:pt x="137160" y="1816608"/>
                </a:lnTo>
                <a:lnTo>
                  <a:pt x="137160" y="1816608"/>
                </a:lnTo>
                <a:lnTo>
                  <a:pt x="181356" y="1946148"/>
                </a:lnTo>
                <a:lnTo>
                  <a:pt x="185928" y="1949196"/>
                </a:lnTo>
                <a:lnTo>
                  <a:pt x="190500" y="1943100"/>
                </a:lnTo>
                <a:lnTo>
                  <a:pt x="146304" y="1813560"/>
                </a:lnTo>
                <a:lnTo>
                  <a:pt x="108204" y="1687068"/>
                </a:lnTo>
                <a:lnTo>
                  <a:pt x="77724" y="1562100"/>
                </a:lnTo>
                <a:lnTo>
                  <a:pt x="51816" y="1438656"/>
                </a:lnTo>
                <a:lnTo>
                  <a:pt x="32004" y="1316736"/>
                </a:lnTo>
                <a:lnTo>
                  <a:pt x="19812" y="1197864"/>
                </a:lnTo>
                <a:lnTo>
                  <a:pt x="12191" y="1078992"/>
                </a:lnTo>
                <a:lnTo>
                  <a:pt x="10668" y="960120"/>
                </a:lnTo>
                <a:lnTo>
                  <a:pt x="13716" y="842772"/>
                </a:lnTo>
                <a:lnTo>
                  <a:pt x="24384" y="723900"/>
                </a:lnTo>
                <a:lnTo>
                  <a:pt x="38100" y="606552"/>
                </a:lnTo>
                <a:lnTo>
                  <a:pt x="57912" y="487680"/>
                </a:lnTo>
                <a:lnTo>
                  <a:pt x="83820" y="370332"/>
                </a:lnTo>
                <a:lnTo>
                  <a:pt x="114300" y="249936"/>
                </a:lnTo>
                <a:lnTo>
                  <a:pt x="150876" y="128016"/>
                </a:lnTo>
                <a:lnTo>
                  <a:pt x="192024" y="60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2369820" y="2545075"/>
            <a:ext cx="952500" cy="284988"/>
          </a:xfrm>
          <a:custGeom>
            <a:avLst/>
            <a:gdLst>
              <a:gd name="connsiteX0" fmla="*/ 620267 w 952500"/>
              <a:gd name="connsiteY0" fmla="*/ 123443 h 284988"/>
              <a:gd name="connsiteX1" fmla="*/ 553212 w 952500"/>
              <a:gd name="connsiteY1" fmla="*/ 123443 h 284988"/>
              <a:gd name="connsiteX2" fmla="*/ 553212 w 952500"/>
              <a:gd name="connsiteY2" fmla="*/ 118871 h 284988"/>
              <a:gd name="connsiteX3" fmla="*/ 408432 w 952500"/>
              <a:gd name="connsiteY3" fmla="*/ 118871 h 284988"/>
              <a:gd name="connsiteX4" fmla="*/ 408432 w 952500"/>
              <a:gd name="connsiteY4" fmla="*/ 88391 h 284988"/>
              <a:gd name="connsiteX5" fmla="*/ 409956 w 952500"/>
              <a:gd name="connsiteY5" fmla="*/ 85343 h 284988"/>
              <a:gd name="connsiteX6" fmla="*/ 414528 w 952500"/>
              <a:gd name="connsiteY6" fmla="*/ 83819 h 284988"/>
              <a:gd name="connsiteX7" fmla="*/ 461772 w 952500"/>
              <a:gd name="connsiteY7" fmla="*/ 83819 h 284988"/>
              <a:gd name="connsiteX8" fmla="*/ 467867 w 952500"/>
              <a:gd name="connsiteY8" fmla="*/ 74676 h 284988"/>
              <a:gd name="connsiteX9" fmla="*/ 579120 w 952500"/>
              <a:gd name="connsiteY9" fmla="*/ 74676 h 284988"/>
              <a:gd name="connsiteX10" fmla="*/ 579120 w 952500"/>
              <a:gd name="connsiteY10" fmla="*/ 94488 h 284988"/>
              <a:gd name="connsiteX11" fmla="*/ 614172 w 952500"/>
              <a:gd name="connsiteY11" fmla="*/ 94488 h 284988"/>
              <a:gd name="connsiteX12" fmla="*/ 614172 w 952500"/>
              <a:gd name="connsiteY12" fmla="*/ 80771 h 284988"/>
              <a:gd name="connsiteX13" fmla="*/ 620267 w 952500"/>
              <a:gd name="connsiteY13" fmla="*/ 80771 h 284988"/>
              <a:gd name="connsiteX14" fmla="*/ 627888 w 952500"/>
              <a:gd name="connsiteY14" fmla="*/ 64007 h 284988"/>
              <a:gd name="connsiteX15" fmla="*/ 821436 w 952500"/>
              <a:gd name="connsiteY15" fmla="*/ 64007 h 284988"/>
              <a:gd name="connsiteX16" fmla="*/ 827532 w 952500"/>
              <a:gd name="connsiteY16" fmla="*/ 59435 h 284988"/>
              <a:gd name="connsiteX17" fmla="*/ 940308 w 952500"/>
              <a:gd name="connsiteY17" fmla="*/ 59435 h 284988"/>
              <a:gd name="connsiteX18" fmla="*/ 947928 w 952500"/>
              <a:gd name="connsiteY18" fmla="*/ 57911 h 284988"/>
              <a:gd name="connsiteX19" fmla="*/ 950976 w 952500"/>
              <a:gd name="connsiteY19" fmla="*/ 54864 h 284988"/>
              <a:gd name="connsiteX20" fmla="*/ 952500 w 952500"/>
              <a:gd name="connsiteY20" fmla="*/ 51816 h 284988"/>
              <a:gd name="connsiteX21" fmla="*/ 952500 w 952500"/>
              <a:gd name="connsiteY21" fmla="*/ 47243 h 284988"/>
              <a:gd name="connsiteX22" fmla="*/ 950976 w 952500"/>
              <a:gd name="connsiteY22" fmla="*/ 42671 h 284988"/>
              <a:gd name="connsiteX23" fmla="*/ 946403 w 952500"/>
              <a:gd name="connsiteY23" fmla="*/ 39623 h 284988"/>
              <a:gd name="connsiteX24" fmla="*/ 940308 w 952500"/>
              <a:gd name="connsiteY24" fmla="*/ 38100 h 284988"/>
              <a:gd name="connsiteX25" fmla="*/ 932688 w 952500"/>
              <a:gd name="connsiteY25" fmla="*/ 38100 h 284988"/>
              <a:gd name="connsiteX26" fmla="*/ 932688 w 952500"/>
              <a:gd name="connsiteY26" fmla="*/ 30479 h 284988"/>
              <a:gd name="connsiteX27" fmla="*/ 929640 w 952500"/>
              <a:gd name="connsiteY27" fmla="*/ 24383 h 284988"/>
              <a:gd name="connsiteX28" fmla="*/ 925067 w 952500"/>
              <a:gd name="connsiteY28" fmla="*/ 21335 h 284988"/>
              <a:gd name="connsiteX29" fmla="*/ 918972 w 952500"/>
              <a:gd name="connsiteY29" fmla="*/ 18288 h 284988"/>
              <a:gd name="connsiteX30" fmla="*/ 614172 w 952500"/>
              <a:gd name="connsiteY30" fmla="*/ 18288 h 284988"/>
              <a:gd name="connsiteX31" fmla="*/ 614172 w 952500"/>
              <a:gd name="connsiteY31" fmla="*/ 4571 h 284988"/>
              <a:gd name="connsiteX32" fmla="*/ 609600 w 952500"/>
              <a:gd name="connsiteY32" fmla="*/ 0 h 284988"/>
              <a:gd name="connsiteX33" fmla="*/ 579120 w 952500"/>
              <a:gd name="connsiteY33" fmla="*/ 0 h 284988"/>
              <a:gd name="connsiteX34" fmla="*/ 579120 w 952500"/>
              <a:gd name="connsiteY34" fmla="*/ 22859 h 284988"/>
              <a:gd name="connsiteX35" fmla="*/ 467867 w 952500"/>
              <a:gd name="connsiteY35" fmla="*/ 22859 h 284988"/>
              <a:gd name="connsiteX36" fmla="*/ 467867 w 952500"/>
              <a:gd name="connsiteY36" fmla="*/ 15240 h 284988"/>
              <a:gd name="connsiteX37" fmla="*/ 379476 w 952500"/>
              <a:gd name="connsiteY37" fmla="*/ 15240 h 284988"/>
              <a:gd name="connsiteX38" fmla="*/ 371856 w 952500"/>
              <a:gd name="connsiteY38" fmla="*/ 16764 h 284988"/>
              <a:gd name="connsiteX39" fmla="*/ 365760 w 952500"/>
              <a:gd name="connsiteY39" fmla="*/ 21335 h 284988"/>
              <a:gd name="connsiteX40" fmla="*/ 361188 w 952500"/>
              <a:gd name="connsiteY40" fmla="*/ 24383 h 284988"/>
              <a:gd name="connsiteX41" fmla="*/ 355092 w 952500"/>
              <a:gd name="connsiteY41" fmla="*/ 27431 h 284988"/>
              <a:gd name="connsiteX42" fmla="*/ 306323 w 952500"/>
              <a:gd name="connsiteY42" fmla="*/ 27431 h 284988"/>
              <a:gd name="connsiteX43" fmla="*/ 187451 w 952500"/>
              <a:gd name="connsiteY43" fmla="*/ 82295 h 284988"/>
              <a:gd name="connsiteX44" fmla="*/ 85344 w 952500"/>
              <a:gd name="connsiteY44" fmla="*/ 82295 h 284988"/>
              <a:gd name="connsiteX45" fmla="*/ 85344 w 952500"/>
              <a:gd name="connsiteY45" fmla="*/ 88391 h 284988"/>
              <a:gd name="connsiteX46" fmla="*/ 27432 w 952500"/>
              <a:gd name="connsiteY46" fmla="*/ 92964 h 284988"/>
              <a:gd name="connsiteX47" fmla="*/ 27432 w 952500"/>
              <a:gd name="connsiteY47" fmla="*/ 114300 h 284988"/>
              <a:gd name="connsiteX48" fmla="*/ 83820 w 952500"/>
              <a:gd name="connsiteY48" fmla="*/ 120395 h 284988"/>
              <a:gd name="connsiteX49" fmla="*/ 83820 w 952500"/>
              <a:gd name="connsiteY49" fmla="*/ 124967 h 284988"/>
              <a:gd name="connsiteX50" fmla="*/ 190500 w 952500"/>
              <a:gd name="connsiteY50" fmla="*/ 124967 h 284988"/>
              <a:gd name="connsiteX51" fmla="*/ 320039 w 952500"/>
              <a:gd name="connsiteY51" fmla="*/ 68579 h 284988"/>
              <a:gd name="connsiteX52" fmla="*/ 348995 w 952500"/>
              <a:gd name="connsiteY52" fmla="*/ 68579 h 284988"/>
              <a:gd name="connsiteX53" fmla="*/ 359664 w 952500"/>
              <a:gd name="connsiteY53" fmla="*/ 71628 h 284988"/>
              <a:gd name="connsiteX54" fmla="*/ 371856 w 952500"/>
              <a:gd name="connsiteY54" fmla="*/ 76200 h 284988"/>
              <a:gd name="connsiteX55" fmla="*/ 381000 w 952500"/>
              <a:gd name="connsiteY55" fmla="*/ 82295 h 284988"/>
              <a:gd name="connsiteX56" fmla="*/ 388620 w 952500"/>
              <a:gd name="connsiteY56" fmla="*/ 91440 h 284988"/>
              <a:gd name="connsiteX57" fmla="*/ 388620 w 952500"/>
              <a:gd name="connsiteY57" fmla="*/ 131064 h 284988"/>
              <a:gd name="connsiteX58" fmla="*/ 82295 w 952500"/>
              <a:gd name="connsiteY58" fmla="*/ 131064 h 284988"/>
              <a:gd name="connsiteX59" fmla="*/ 82295 w 952500"/>
              <a:gd name="connsiteY59" fmla="*/ 135635 h 284988"/>
              <a:gd name="connsiteX60" fmla="*/ 18288 w 952500"/>
              <a:gd name="connsiteY60" fmla="*/ 135635 h 284988"/>
              <a:gd name="connsiteX61" fmla="*/ 10667 w 952500"/>
              <a:gd name="connsiteY61" fmla="*/ 137159 h 284988"/>
              <a:gd name="connsiteX62" fmla="*/ 4572 w 952500"/>
              <a:gd name="connsiteY62" fmla="*/ 140207 h 284988"/>
              <a:gd name="connsiteX63" fmla="*/ 0 w 952500"/>
              <a:gd name="connsiteY63" fmla="*/ 144779 h 284988"/>
              <a:gd name="connsiteX64" fmla="*/ 0 w 952500"/>
              <a:gd name="connsiteY64" fmla="*/ 155447 h 284988"/>
              <a:gd name="connsiteX65" fmla="*/ 10667 w 952500"/>
              <a:gd name="connsiteY65" fmla="*/ 158495 h 284988"/>
              <a:gd name="connsiteX66" fmla="*/ 16764 w 952500"/>
              <a:gd name="connsiteY66" fmla="*/ 160019 h 284988"/>
              <a:gd name="connsiteX67" fmla="*/ 18288 w 952500"/>
              <a:gd name="connsiteY67" fmla="*/ 161543 h 284988"/>
              <a:gd name="connsiteX68" fmla="*/ 19811 w 952500"/>
              <a:gd name="connsiteY68" fmla="*/ 166116 h 284988"/>
              <a:gd name="connsiteX69" fmla="*/ 19811 w 952500"/>
              <a:gd name="connsiteY69" fmla="*/ 236219 h 284988"/>
              <a:gd name="connsiteX70" fmla="*/ 82295 w 952500"/>
              <a:gd name="connsiteY70" fmla="*/ 236219 h 284988"/>
              <a:gd name="connsiteX71" fmla="*/ 82295 w 952500"/>
              <a:gd name="connsiteY71" fmla="*/ 201167 h 284988"/>
              <a:gd name="connsiteX72" fmla="*/ 388620 w 952500"/>
              <a:gd name="connsiteY72" fmla="*/ 201167 h 284988"/>
              <a:gd name="connsiteX73" fmla="*/ 388620 w 952500"/>
              <a:gd name="connsiteY73" fmla="*/ 211835 h 284988"/>
              <a:gd name="connsiteX74" fmla="*/ 414528 w 952500"/>
              <a:gd name="connsiteY74" fmla="*/ 211835 h 284988"/>
              <a:gd name="connsiteX75" fmla="*/ 414528 w 952500"/>
              <a:gd name="connsiteY75" fmla="*/ 284988 h 284988"/>
              <a:gd name="connsiteX76" fmla="*/ 455676 w 952500"/>
              <a:gd name="connsiteY76" fmla="*/ 284988 h 284988"/>
              <a:gd name="connsiteX77" fmla="*/ 455676 w 952500"/>
              <a:gd name="connsiteY77" fmla="*/ 211835 h 284988"/>
              <a:gd name="connsiteX78" fmla="*/ 620267 w 952500"/>
              <a:gd name="connsiteY78" fmla="*/ 211835 h 284988"/>
              <a:gd name="connsiteX79" fmla="*/ 620267 w 952500"/>
              <a:gd name="connsiteY79" fmla="*/ 123443 h 284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</a:cxnLst>
            <a:rect l="l" t="t" r="r" b="b"/>
            <a:pathLst>
              <a:path w="952500" h="284988">
                <a:moveTo>
                  <a:pt x="620267" y="123443"/>
                </a:moveTo>
                <a:lnTo>
                  <a:pt x="553212" y="123443"/>
                </a:lnTo>
                <a:lnTo>
                  <a:pt x="553212" y="118871"/>
                </a:lnTo>
                <a:lnTo>
                  <a:pt x="408432" y="118871"/>
                </a:lnTo>
                <a:lnTo>
                  <a:pt x="408432" y="88391"/>
                </a:lnTo>
                <a:lnTo>
                  <a:pt x="409956" y="85343"/>
                </a:lnTo>
                <a:lnTo>
                  <a:pt x="414528" y="83819"/>
                </a:lnTo>
                <a:lnTo>
                  <a:pt x="461772" y="83819"/>
                </a:lnTo>
                <a:lnTo>
                  <a:pt x="467867" y="74676"/>
                </a:lnTo>
                <a:lnTo>
                  <a:pt x="579120" y="74676"/>
                </a:lnTo>
                <a:lnTo>
                  <a:pt x="579120" y="94488"/>
                </a:lnTo>
                <a:lnTo>
                  <a:pt x="614172" y="94488"/>
                </a:lnTo>
                <a:lnTo>
                  <a:pt x="614172" y="80771"/>
                </a:lnTo>
                <a:lnTo>
                  <a:pt x="620267" y="80771"/>
                </a:lnTo>
                <a:lnTo>
                  <a:pt x="627888" y="64007"/>
                </a:lnTo>
                <a:lnTo>
                  <a:pt x="821436" y="64007"/>
                </a:lnTo>
                <a:lnTo>
                  <a:pt x="827532" y="59435"/>
                </a:lnTo>
                <a:lnTo>
                  <a:pt x="940308" y="59435"/>
                </a:lnTo>
                <a:lnTo>
                  <a:pt x="947928" y="57911"/>
                </a:lnTo>
                <a:lnTo>
                  <a:pt x="950976" y="54864"/>
                </a:lnTo>
                <a:lnTo>
                  <a:pt x="952500" y="51816"/>
                </a:lnTo>
                <a:lnTo>
                  <a:pt x="952500" y="47243"/>
                </a:lnTo>
                <a:lnTo>
                  <a:pt x="950976" y="42671"/>
                </a:lnTo>
                <a:lnTo>
                  <a:pt x="946403" y="39623"/>
                </a:lnTo>
                <a:lnTo>
                  <a:pt x="940308" y="38100"/>
                </a:lnTo>
                <a:lnTo>
                  <a:pt x="932688" y="38100"/>
                </a:lnTo>
                <a:lnTo>
                  <a:pt x="932688" y="30479"/>
                </a:lnTo>
                <a:lnTo>
                  <a:pt x="929640" y="24383"/>
                </a:lnTo>
                <a:lnTo>
                  <a:pt x="925067" y="21335"/>
                </a:lnTo>
                <a:lnTo>
                  <a:pt x="918972" y="18288"/>
                </a:lnTo>
                <a:lnTo>
                  <a:pt x="614172" y="18288"/>
                </a:lnTo>
                <a:lnTo>
                  <a:pt x="614172" y="4571"/>
                </a:lnTo>
                <a:lnTo>
                  <a:pt x="609600" y="0"/>
                </a:lnTo>
                <a:lnTo>
                  <a:pt x="579120" y="0"/>
                </a:lnTo>
                <a:lnTo>
                  <a:pt x="579120" y="22859"/>
                </a:lnTo>
                <a:lnTo>
                  <a:pt x="467867" y="22859"/>
                </a:lnTo>
                <a:lnTo>
                  <a:pt x="467867" y="15240"/>
                </a:lnTo>
                <a:lnTo>
                  <a:pt x="379476" y="15240"/>
                </a:lnTo>
                <a:lnTo>
                  <a:pt x="371856" y="16764"/>
                </a:lnTo>
                <a:lnTo>
                  <a:pt x="365760" y="21335"/>
                </a:lnTo>
                <a:lnTo>
                  <a:pt x="361188" y="24383"/>
                </a:lnTo>
                <a:lnTo>
                  <a:pt x="355092" y="27431"/>
                </a:lnTo>
                <a:lnTo>
                  <a:pt x="306323" y="27431"/>
                </a:lnTo>
                <a:lnTo>
                  <a:pt x="187451" y="82295"/>
                </a:lnTo>
                <a:lnTo>
                  <a:pt x="85344" y="82295"/>
                </a:lnTo>
                <a:lnTo>
                  <a:pt x="85344" y="88391"/>
                </a:lnTo>
                <a:lnTo>
                  <a:pt x="27432" y="92964"/>
                </a:lnTo>
                <a:lnTo>
                  <a:pt x="27432" y="114300"/>
                </a:lnTo>
                <a:lnTo>
                  <a:pt x="83820" y="120395"/>
                </a:lnTo>
                <a:lnTo>
                  <a:pt x="83820" y="124967"/>
                </a:lnTo>
                <a:lnTo>
                  <a:pt x="190500" y="124967"/>
                </a:lnTo>
                <a:lnTo>
                  <a:pt x="320039" y="68579"/>
                </a:lnTo>
                <a:lnTo>
                  <a:pt x="348995" y="68579"/>
                </a:lnTo>
                <a:lnTo>
                  <a:pt x="359664" y="71628"/>
                </a:lnTo>
                <a:lnTo>
                  <a:pt x="371856" y="76200"/>
                </a:lnTo>
                <a:lnTo>
                  <a:pt x="381000" y="82295"/>
                </a:lnTo>
                <a:lnTo>
                  <a:pt x="388620" y="91440"/>
                </a:lnTo>
                <a:lnTo>
                  <a:pt x="388620" y="131064"/>
                </a:lnTo>
                <a:lnTo>
                  <a:pt x="82295" y="131064"/>
                </a:lnTo>
                <a:lnTo>
                  <a:pt x="82295" y="135635"/>
                </a:lnTo>
                <a:lnTo>
                  <a:pt x="18288" y="135635"/>
                </a:lnTo>
                <a:lnTo>
                  <a:pt x="10667" y="137159"/>
                </a:lnTo>
                <a:lnTo>
                  <a:pt x="4572" y="140207"/>
                </a:lnTo>
                <a:lnTo>
                  <a:pt x="0" y="144779"/>
                </a:lnTo>
                <a:lnTo>
                  <a:pt x="0" y="155447"/>
                </a:lnTo>
                <a:lnTo>
                  <a:pt x="10667" y="158495"/>
                </a:lnTo>
                <a:lnTo>
                  <a:pt x="16764" y="160019"/>
                </a:lnTo>
                <a:lnTo>
                  <a:pt x="18288" y="161543"/>
                </a:lnTo>
                <a:lnTo>
                  <a:pt x="19811" y="166116"/>
                </a:lnTo>
                <a:lnTo>
                  <a:pt x="19811" y="236219"/>
                </a:lnTo>
                <a:lnTo>
                  <a:pt x="82295" y="236219"/>
                </a:lnTo>
                <a:lnTo>
                  <a:pt x="82295" y="201167"/>
                </a:lnTo>
                <a:lnTo>
                  <a:pt x="388620" y="201167"/>
                </a:lnTo>
                <a:lnTo>
                  <a:pt x="388620" y="211835"/>
                </a:lnTo>
                <a:lnTo>
                  <a:pt x="414528" y="211835"/>
                </a:lnTo>
                <a:lnTo>
                  <a:pt x="414528" y="284988"/>
                </a:lnTo>
                <a:lnTo>
                  <a:pt x="455676" y="284988"/>
                </a:lnTo>
                <a:lnTo>
                  <a:pt x="455676" y="211835"/>
                </a:lnTo>
                <a:lnTo>
                  <a:pt x="620267" y="211835"/>
                </a:lnTo>
                <a:lnTo>
                  <a:pt x="620267" y="12344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2359609" y="2534864"/>
            <a:ext cx="972921" cy="305409"/>
          </a:xfrm>
          <a:custGeom>
            <a:avLst/>
            <a:gdLst>
              <a:gd name="connsiteX0" fmla="*/ 630478 w 972921"/>
              <a:gd name="connsiteY0" fmla="*/ 133654 h 305409"/>
              <a:gd name="connsiteX1" fmla="*/ 563422 w 972921"/>
              <a:gd name="connsiteY1" fmla="*/ 133654 h 305409"/>
              <a:gd name="connsiteX2" fmla="*/ 563422 w 972921"/>
              <a:gd name="connsiteY2" fmla="*/ 129082 h 305409"/>
              <a:gd name="connsiteX3" fmla="*/ 418642 w 972921"/>
              <a:gd name="connsiteY3" fmla="*/ 129082 h 305409"/>
              <a:gd name="connsiteX4" fmla="*/ 418642 w 972921"/>
              <a:gd name="connsiteY4" fmla="*/ 98602 h 305409"/>
              <a:gd name="connsiteX5" fmla="*/ 420166 w 972921"/>
              <a:gd name="connsiteY5" fmla="*/ 95554 h 305409"/>
              <a:gd name="connsiteX6" fmla="*/ 424738 w 972921"/>
              <a:gd name="connsiteY6" fmla="*/ 94030 h 305409"/>
              <a:gd name="connsiteX7" fmla="*/ 471982 w 972921"/>
              <a:gd name="connsiteY7" fmla="*/ 94030 h 305409"/>
              <a:gd name="connsiteX8" fmla="*/ 478078 w 972921"/>
              <a:gd name="connsiteY8" fmla="*/ 84886 h 305409"/>
              <a:gd name="connsiteX9" fmla="*/ 589330 w 972921"/>
              <a:gd name="connsiteY9" fmla="*/ 84886 h 305409"/>
              <a:gd name="connsiteX10" fmla="*/ 589330 w 972921"/>
              <a:gd name="connsiteY10" fmla="*/ 104698 h 305409"/>
              <a:gd name="connsiteX11" fmla="*/ 624382 w 972921"/>
              <a:gd name="connsiteY11" fmla="*/ 104698 h 305409"/>
              <a:gd name="connsiteX12" fmla="*/ 624382 w 972921"/>
              <a:gd name="connsiteY12" fmla="*/ 90982 h 305409"/>
              <a:gd name="connsiteX13" fmla="*/ 630478 w 972921"/>
              <a:gd name="connsiteY13" fmla="*/ 90982 h 305409"/>
              <a:gd name="connsiteX14" fmla="*/ 638098 w 972921"/>
              <a:gd name="connsiteY14" fmla="*/ 74218 h 305409"/>
              <a:gd name="connsiteX15" fmla="*/ 831646 w 972921"/>
              <a:gd name="connsiteY15" fmla="*/ 74218 h 305409"/>
              <a:gd name="connsiteX16" fmla="*/ 837742 w 972921"/>
              <a:gd name="connsiteY16" fmla="*/ 69646 h 305409"/>
              <a:gd name="connsiteX17" fmla="*/ 950518 w 972921"/>
              <a:gd name="connsiteY17" fmla="*/ 69646 h 305409"/>
              <a:gd name="connsiteX18" fmla="*/ 958139 w 972921"/>
              <a:gd name="connsiteY18" fmla="*/ 68122 h 305409"/>
              <a:gd name="connsiteX19" fmla="*/ 961186 w 972921"/>
              <a:gd name="connsiteY19" fmla="*/ 65074 h 305409"/>
              <a:gd name="connsiteX20" fmla="*/ 962710 w 972921"/>
              <a:gd name="connsiteY20" fmla="*/ 62027 h 305409"/>
              <a:gd name="connsiteX21" fmla="*/ 962710 w 972921"/>
              <a:gd name="connsiteY21" fmla="*/ 57454 h 305409"/>
              <a:gd name="connsiteX22" fmla="*/ 961186 w 972921"/>
              <a:gd name="connsiteY22" fmla="*/ 52882 h 305409"/>
              <a:gd name="connsiteX23" fmla="*/ 956614 w 972921"/>
              <a:gd name="connsiteY23" fmla="*/ 49834 h 305409"/>
              <a:gd name="connsiteX24" fmla="*/ 950518 w 972921"/>
              <a:gd name="connsiteY24" fmla="*/ 48310 h 305409"/>
              <a:gd name="connsiteX25" fmla="*/ 942898 w 972921"/>
              <a:gd name="connsiteY25" fmla="*/ 48310 h 305409"/>
              <a:gd name="connsiteX26" fmla="*/ 942898 w 972921"/>
              <a:gd name="connsiteY26" fmla="*/ 40690 h 305409"/>
              <a:gd name="connsiteX27" fmla="*/ 939850 w 972921"/>
              <a:gd name="connsiteY27" fmla="*/ 34594 h 305409"/>
              <a:gd name="connsiteX28" fmla="*/ 935278 w 972921"/>
              <a:gd name="connsiteY28" fmla="*/ 31546 h 305409"/>
              <a:gd name="connsiteX29" fmla="*/ 929183 w 972921"/>
              <a:gd name="connsiteY29" fmla="*/ 28498 h 305409"/>
              <a:gd name="connsiteX30" fmla="*/ 624382 w 972921"/>
              <a:gd name="connsiteY30" fmla="*/ 28498 h 305409"/>
              <a:gd name="connsiteX31" fmla="*/ 624382 w 972921"/>
              <a:gd name="connsiteY31" fmla="*/ 14782 h 305409"/>
              <a:gd name="connsiteX32" fmla="*/ 619810 w 972921"/>
              <a:gd name="connsiteY32" fmla="*/ 10210 h 305409"/>
              <a:gd name="connsiteX33" fmla="*/ 589330 w 972921"/>
              <a:gd name="connsiteY33" fmla="*/ 10210 h 305409"/>
              <a:gd name="connsiteX34" fmla="*/ 589330 w 972921"/>
              <a:gd name="connsiteY34" fmla="*/ 33070 h 305409"/>
              <a:gd name="connsiteX35" fmla="*/ 478078 w 972921"/>
              <a:gd name="connsiteY35" fmla="*/ 33070 h 305409"/>
              <a:gd name="connsiteX36" fmla="*/ 478078 w 972921"/>
              <a:gd name="connsiteY36" fmla="*/ 25450 h 305409"/>
              <a:gd name="connsiteX37" fmla="*/ 389686 w 972921"/>
              <a:gd name="connsiteY37" fmla="*/ 25450 h 305409"/>
              <a:gd name="connsiteX38" fmla="*/ 382066 w 972921"/>
              <a:gd name="connsiteY38" fmla="*/ 26974 h 305409"/>
              <a:gd name="connsiteX39" fmla="*/ 375970 w 972921"/>
              <a:gd name="connsiteY39" fmla="*/ 31546 h 305409"/>
              <a:gd name="connsiteX40" fmla="*/ 371398 w 972921"/>
              <a:gd name="connsiteY40" fmla="*/ 34594 h 305409"/>
              <a:gd name="connsiteX41" fmla="*/ 365302 w 972921"/>
              <a:gd name="connsiteY41" fmla="*/ 37642 h 305409"/>
              <a:gd name="connsiteX42" fmla="*/ 316534 w 972921"/>
              <a:gd name="connsiteY42" fmla="*/ 37642 h 305409"/>
              <a:gd name="connsiteX43" fmla="*/ 197662 w 972921"/>
              <a:gd name="connsiteY43" fmla="*/ 92506 h 305409"/>
              <a:gd name="connsiteX44" fmla="*/ 95554 w 972921"/>
              <a:gd name="connsiteY44" fmla="*/ 92506 h 305409"/>
              <a:gd name="connsiteX45" fmla="*/ 95554 w 972921"/>
              <a:gd name="connsiteY45" fmla="*/ 98602 h 305409"/>
              <a:gd name="connsiteX46" fmla="*/ 37642 w 972921"/>
              <a:gd name="connsiteY46" fmla="*/ 103174 h 305409"/>
              <a:gd name="connsiteX47" fmla="*/ 37642 w 972921"/>
              <a:gd name="connsiteY47" fmla="*/ 124510 h 305409"/>
              <a:gd name="connsiteX48" fmla="*/ 94030 w 972921"/>
              <a:gd name="connsiteY48" fmla="*/ 130606 h 305409"/>
              <a:gd name="connsiteX49" fmla="*/ 94030 w 972921"/>
              <a:gd name="connsiteY49" fmla="*/ 135178 h 305409"/>
              <a:gd name="connsiteX50" fmla="*/ 200710 w 972921"/>
              <a:gd name="connsiteY50" fmla="*/ 135178 h 305409"/>
              <a:gd name="connsiteX51" fmla="*/ 330250 w 972921"/>
              <a:gd name="connsiteY51" fmla="*/ 78790 h 305409"/>
              <a:gd name="connsiteX52" fmla="*/ 359206 w 972921"/>
              <a:gd name="connsiteY52" fmla="*/ 78790 h 305409"/>
              <a:gd name="connsiteX53" fmla="*/ 369874 w 972921"/>
              <a:gd name="connsiteY53" fmla="*/ 81839 h 305409"/>
              <a:gd name="connsiteX54" fmla="*/ 382066 w 972921"/>
              <a:gd name="connsiteY54" fmla="*/ 86410 h 305409"/>
              <a:gd name="connsiteX55" fmla="*/ 391210 w 972921"/>
              <a:gd name="connsiteY55" fmla="*/ 92506 h 305409"/>
              <a:gd name="connsiteX56" fmla="*/ 398830 w 972921"/>
              <a:gd name="connsiteY56" fmla="*/ 101650 h 305409"/>
              <a:gd name="connsiteX57" fmla="*/ 398830 w 972921"/>
              <a:gd name="connsiteY57" fmla="*/ 141274 h 305409"/>
              <a:gd name="connsiteX58" fmla="*/ 92506 w 972921"/>
              <a:gd name="connsiteY58" fmla="*/ 141274 h 305409"/>
              <a:gd name="connsiteX59" fmla="*/ 92506 w 972921"/>
              <a:gd name="connsiteY59" fmla="*/ 145846 h 305409"/>
              <a:gd name="connsiteX60" fmla="*/ 28498 w 972921"/>
              <a:gd name="connsiteY60" fmla="*/ 145846 h 305409"/>
              <a:gd name="connsiteX61" fmla="*/ 20878 w 972921"/>
              <a:gd name="connsiteY61" fmla="*/ 147370 h 305409"/>
              <a:gd name="connsiteX62" fmla="*/ 14782 w 972921"/>
              <a:gd name="connsiteY62" fmla="*/ 150418 h 305409"/>
              <a:gd name="connsiteX63" fmla="*/ 10210 w 972921"/>
              <a:gd name="connsiteY63" fmla="*/ 154990 h 305409"/>
              <a:gd name="connsiteX64" fmla="*/ 10210 w 972921"/>
              <a:gd name="connsiteY64" fmla="*/ 165658 h 305409"/>
              <a:gd name="connsiteX65" fmla="*/ 20878 w 972921"/>
              <a:gd name="connsiteY65" fmla="*/ 168706 h 305409"/>
              <a:gd name="connsiteX66" fmla="*/ 26974 w 972921"/>
              <a:gd name="connsiteY66" fmla="*/ 170230 h 305409"/>
              <a:gd name="connsiteX67" fmla="*/ 28498 w 972921"/>
              <a:gd name="connsiteY67" fmla="*/ 171754 h 305409"/>
              <a:gd name="connsiteX68" fmla="*/ 30022 w 972921"/>
              <a:gd name="connsiteY68" fmla="*/ 176327 h 305409"/>
              <a:gd name="connsiteX69" fmla="*/ 30022 w 972921"/>
              <a:gd name="connsiteY69" fmla="*/ 246430 h 305409"/>
              <a:gd name="connsiteX70" fmla="*/ 92506 w 972921"/>
              <a:gd name="connsiteY70" fmla="*/ 246430 h 305409"/>
              <a:gd name="connsiteX71" fmla="*/ 92506 w 972921"/>
              <a:gd name="connsiteY71" fmla="*/ 211378 h 305409"/>
              <a:gd name="connsiteX72" fmla="*/ 398830 w 972921"/>
              <a:gd name="connsiteY72" fmla="*/ 211378 h 305409"/>
              <a:gd name="connsiteX73" fmla="*/ 398830 w 972921"/>
              <a:gd name="connsiteY73" fmla="*/ 222046 h 305409"/>
              <a:gd name="connsiteX74" fmla="*/ 424738 w 972921"/>
              <a:gd name="connsiteY74" fmla="*/ 222046 h 305409"/>
              <a:gd name="connsiteX75" fmla="*/ 424738 w 972921"/>
              <a:gd name="connsiteY75" fmla="*/ 295198 h 305409"/>
              <a:gd name="connsiteX76" fmla="*/ 465886 w 972921"/>
              <a:gd name="connsiteY76" fmla="*/ 295198 h 305409"/>
              <a:gd name="connsiteX77" fmla="*/ 465886 w 972921"/>
              <a:gd name="connsiteY77" fmla="*/ 222046 h 305409"/>
              <a:gd name="connsiteX78" fmla="*/ 630478 w 972921"/>
              <a:gd name="connsiteY78" fmla="*/ 222046 h 305409"/>
              <a:gd name="connsiteX79" fmla="*/ 630478 w 972921"/>
              <a:gd name="connsiteY79" fmla="*/ 133654 h 3054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</a:cxnLst>
            <a:rect l="l" t="t" r="r" b="b"/>
            <a:pathLst>
              <a:path w="972921" h="305409">
                <a:moveTo>
                  <a:pt x="630478" y="133654"/>
                </a:moveTo>
                <a:lnTo>
                  <a:pt x="563422" y="133654"/>
                </a:lnTo>
                <a:lnTo>
                  <a:pt x="563422" y="129082"/>
                </a:lnTo>
                <a:lnTo>
                  <a:pt x="418642" y="129082"/>
                </a:lnTo>
                <a:lnTo>
                  <a:pt x="418642" y="98602"/>
                </a:lnTo>
                <a:lnTo>
                  <a:pt x="420166" y="95554"/>
                </a:lnTo>
                <a:lnTo>
                  <a:pt x="424738" y="94030"/>
                </a:lnTo>
                <a:lnTo>
                  <a:pt x="471982" y="94030"/>
                </a:lnTo>
                <a:lnTo>
                  <a:pt x="478078" y="84886"/>
                </a:lnTo>
                <a:lnTo>
                  <a:pt x="589330" y="84886"/>
                </a:lnTo>
                <a:lnTo>
                  <a:pt x="589330" y="104698"/>
                </a:lnTo>
                <a:lnTo>
                  <a:pt x="624382" y="104698"/>
                </a:lnTo>
                <a:lnTo>
                  <a:pt x="624382" y="90982"/>
                </a:lnTo>
                <a:lnTo>
                  <a:pt x="630478" y="90982"/>
                </a:lnTo>
                <a:lnTo>
                  <a:pt x="638098" y="74218"/>
                </a:lnTo>
                <a:lnTo>
                  <a:pt x="831646" y="74218"/>
                </a:lnTo>
                <a:lnTo>
                  <a:pt x="837742" y="69646"/>
                </a:lnTo>
                <a:lnTo>
                  <a:pt x="950518" y="69646"/>
                </a:lnTo>
                <a:lnTo>
                  <a:pt x="958139" y="68122"/>
                </a:lnTo>
                <a:lnTo>
                  <a:pt x="961186" y="65074"/>
                </a:lnTo>
                <a:lnTo>
                  <a:pt x="962710" y="62027"/>
                </a:lnTo>
                <a:lnTo>
                  <a:pt x="962710" y="57454"/>
                </a:lnTo>
                <a:lnTo>
                  <a:pt x="961186" y="52882"/>
                </a:lnTo>
                <a:lnTo>
                  <a:pt x="956614" y="49834"/>
                </a:lnTo>
                <a:lnTo>
                  <a:pt x="950518" y="48310"/>
                </a:lnTo>
                <a:lnTo>
                  <a:pt x="942898" y="48310"/>
                </a:lnTo>
                <a:lnTo>
                  <a:pt x="942898" y="40690"/>
                </a:lnTo>
                <a:lnTo>
                  <a:pt x="939850" y="34594"/>
                </a:lnTo>
                <a:lnTo>
                  <a:pt x="935278" y="31546"/>
                </a:lnTo>
                <a:lnTo>
                  <a:pt x="929183" y="28498"/>
                </a:lnTo>
                <a:lnTo>
                  <a:pt x="624382" y="28498"/>
                </a:lnTo>
                <a:lnTo>
                  <a:pt x="624382" y="14782"/>
                </a:lnTo>
                <a:lnTo>
                  <a:pt x="619810" y="10210"/>
                </a:lnTo>
                <a:lnTo>
                  <a:pt x="589330" y="10210"/>
                </a:lnTo>
                <a:lnTo>
                  <a:pt x="589330" y="33070"/>
                </a:lnTo>
                <a:lnTo>
                  <a:pt x="478078" y="33070"/>
                </a:lnTo>
                <a:lnTo>
                  <a:pt x="478078" y="25450"/>
                </a:lnTo>
                <a:lnTo>
                  <a:pt x="389686" y="25450"/>
                </a:lnTo>
                <a:lnTo>
                  <a:pt x="382066" y="26974"/>
                </a:lnTo>
                <a:lnTo>
                  <a:pt x="375970" y="31546"/>
                </a:lnTo>
                <a:lnTo>
                  <a:pt x="371398" y="34594"/>
                </a:lnTo>
                <a:lnTo>
                  <a:pt x="365302" y="37642"/>
                </a:lnTo>
                <a:lnTo>
                  <a:pt x="316534" y="37642"/>
                </a:lnTo>
                <a:lnTo>
                  <a:pt x="197662" y="92506"/>
                </a:lnTo>
                <a:lnTo>
                  <a:pt x="95554" y="92506"/>
                </a:lnTo>
                <a:lnTo>
                  <a:pt x="95554" y="98602"/>
                </a:lnTo>
                <a:lnTo>
                  <a:pt x="37642" y="103174"/>
                </a:lnTo>
                <a:lnTo>
                  <a:pt x="37642" y="124510"/>
                </a:lnTo>
                <a:lnTo>
                  <a:pt x="94030" y="130606"/>
                </a:lnTo>
                <a:lnTo>
                  <a:pt x="94030" y="135178"/>
                </a:lnTo>
                <a:lnTo>
                  <a:pt x="200710" y="135178"/>
                </a:lnTo>
                <a:lnTo>
                  <a:pt x="330250" y="78790"/>
                </a:lnTo>
                <a:lnTo>
                  <a:pt x="359206" y="78790"/>
                </a:lnTo>
                <a:lnTo>
                  <a:pt x="369874" y="81839"/>
                </a:lnTo>
                <a:lnTo>
                  <a:pt x="382066" y="86410"/>
                </a:lnTo>
                <a:lnTo>
                  <a:pt x="391210" y="92506"/>
                </a:lnTo>
                <a:lnTo>
                  <a:pt x="398830" y="101650"/>
                </a:lnTo>
                <a:lnTo>
                  <a:pt x="398830" y="141274"/>
                </a:lnTo>
                <a:lnTo>
                  <a:pt x="92506" y="141274"/>
                </a:lnTo>
                <a:lnTo>
                  <a:pt x="92506" y="145846"/>
                </a:lnTo>
                <a:lnTo>
                  <a:pt x="28498" y="145846"/>
                </a:lnTo>
                <a:lnTo>
                  <a:pt x="20878" y="147370"/>
                </a:lnTo>
                <a:lnTo>
                  <a:pt x="14782" y="150418"/>
                </a:lnTo>
                <a:lnTo>
                  <a:pt x="10210" y="154990"/>
                </a:lnTo>
                <a:lnTo>
                  <a:pt x="10210" y="165658"/>
                </a:lnTo>
                <a:lnTo>
                  <a:pt x="20878" y="168706"/>
                </a:lnTo>
                <a:lnTo>
                  <a:pt x="26974" y="170230"/>
                </a:lnTo>
                <a:lnTo>
                  <a:pt x="28498" y="171754"/>
                </a:lnTo>
                <a:lnTo>
                  <a:pt x="30022" y="176327"/>
                </a:lnTo>
                <a:lnTo>
                  <a:pt x="30022" y="246430"/>
                </a:lnTo>
                <a:lnTo>
                  <a:pt x="92506" y="246430"/>
                </a:lnTo>
                <a:lnTo>
                  <a:pt x="92506" y="211378"/>
                </a:lnTo>
                <a:lnTo>
                  <a:pt x="398830" y="211378"/>
                </a:lnTo>
                <a:lnTo>
                  <a:pt x="398830" y="222046"/>
                </a:lnTo>
                <a:lnTo>
                  <a:pt x="424738" y="222046"/>
                </a:lnTo>
                <a:lnTo>
                  <a:pt x="424738" y="295198"/>
                </a:lnTo>
                <a:lnTo>
                  <a:pt x="465886" y="295198"/>
                </a:lnTo>
                <a:lnTo>
                  <a:pt x="465886" y="222046"/>
                </a:lnTo>
                <a:lnTo>
                  <a:pt x="630478" y="222046"/>
                </a:lnTo>
                <a:lnTo>
                  <a:pt x="630478" y="13365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2865120" y="3108954"/>
            <a:ext cx="455676" cy="390144"/>
          </a:xfrm>
          <a:custGeom>
            <a:avLst/>
            <a:gdLst>
              <a:gd name="connsiteX0" fmla="*/ 0 w 455676"/>
              <a:gd name="connsiteY0" fmla="*/ 225552 h 390144"/>
              <a:gd name="connsiteX1" fmla="*/ 57911 w 455676"/>
              <a:gd name="connsiteY1" fmla="*/ 33528 h 390144"/>
              <a:gd name="connsiteX2" fmla="*/ 88392 w 455676"/>
              <a:gd name="connsiteY2" fmla="*/ 22860 h 390144"/>
              <a:gd name="connsiteX3" fmla="*/ 118872 w 455676"/>
              <a:gd name="connsiteY3" fmla="*/ 13716 h 390144"/>
              <a:gd name="connsiteX4" fmla="*/ 150876 w 455676"/>
              <a:gd name="connsiteY4" fmla="*/ 7620 h 390144"/>
              <a:gd name="connsiteX5" fmla="*/ 181355 w 455676"/>
              <a:gd name="connsiteY5" fmla="*/ 3048 h 390144"/>
              <a:gd name="connsiteX6" fmla="*/ 222504 w 455676"/>
              <a:gd name="connsiteY6" fmla="*/ 0 h 390144"/>
              <a:gd name="connsiteX7" fmla="*/ 262128 w 455676"/>
              <a:gd name="connsiteY7" fmla="*/ 1523 h 390144"/>
              <a:gd name="connsiteX8" fmla="*/ 300228 w 455676"/>
              <a:gd name="connsiteY8" fmla="*/ 7620 h 390144"/>
              <a:gd name="connsiteX9" fmla="*/ 335280 w 455676"/>
              <a:gd name="connsiteY9" fmla="*/ 18288 h 390144"/>
              <a:gd name="connsiteX10" fmla="*/ 367283 w 455676"/>
              <a:gd name="connsiteY10" fmla="*/ 32004 h 390144"/>
              <a:gd name="connsiteX11" fmla="*/ 393191 w 455676"/>
              <a:gd name="connsiteY11" fmla="*/ 47244 h 390144"/>
              <a:gd name="connsiteX12" fmla="*/ 414528 w 455676"/>
              <a:gd name="connsiteY12" fmla="*/ 67056 h 390144"/>
              <a:gd name="connsiteX13" fmla="*/ 429767 w 455676"/>
              <a:gd name="connsiteY13" fmla="*/ 89916 h 390144"/>
              <a:gd name="connsiteX14" fmla="*/ 438911 w 455676"/>
              <a:gd name="connsiteY14" fmla="*/ 106680 h 390144"/>
              <a:gd name="connsiteX15" fmla="*/ 446532 w 455676"/>
              <a:gd name="connsiteY15" fmla="*/ 124968 h 390144"/>
              <a:gd name="connsiteX16" fmla="*/ 451103 w 455676"/>
              <a:gd name="connsiteY16" fmla="*/ 143256 h 390144"/>
              <a:gd name="connsiteX17" fmla="*/ 454152 w 455676"/>
              <a:gd name="connsiteY17" fmla="*/ 163068 h 390144"/>
              <a:gd name="connsiteX18" fmla="*/ 455676 w 455676"/>
              <a:gd name="connsiteY18" fmla="*/ 182880 h 390144"/>
              <a:gd name="connsiteX19" fmla="*/ 455676 w 455676"/>
              <a:gd name="connsiteY19" fmla="*/ 202692 h 390144"/>
              <a:gd name="connsiteX20" fmla="*/ 451103 w 455676"/>
              <a:gd name="connsiteY20" fmla="*/ 248411 h 390144"/>
              <a:gd name="connsiteX21" fmla="*/ 449579 w 455676"/>
              <a:gd name="connsiteY21" fmla="*/ 265176 h 390144"/>
              <a:gd name="connsiteX22" fmla="*/ 446532 w 455676"/>
              <a:gd name="connsiteY22" fmla="*/ 283464 h 390144"/>
              <a:gd name="connsiteX23" fmla="*/ 440435 w 455676"/>
              <a:gd name="connsiteY23" fmla="*/ 300228 h 390144"/>
              <a:gd name="connsiteX24" fmla="*/ 432816 w 455676"/>
              <a:gd name="connsiteY24" fmla="*/ 318516 h 390144"/>
              <a:gd name="connsiteX25" fmla="*/ 422147 w 455676"/>
              <a:gd name="connsiteY25" fmla="*/ 336804 h 390144"/>
              <a:gd name="connsiteX26" fmla="*/ 408432 w 455676"/>
              <a:gd name="connsiteY26" fmla="*/ 352044 h 390144"/>
              <a:gd name="connsiteX27" fmla="*/ 391667 w 455676"/>
              <a:gd name="connsiteY27" fmla="*/ 367284 h 390144"/>
              <a:gd name="connsiteX28" fmla="*/ 371856 w 455676"/>
              <a:gd name="connsiteY28" fmla="*/ 377952 h 390144"/>
              <a:gd name="connsiteX29" fmla="*/ 361188 w 455676"/>
              <a:gd name="connsiteY29" fmla="*/ 384048 h 390144"/>
              <a:gd name="connsiteX30" fmla="*/ 341376 w 455676"/>
              <a:gd name="connsiteY30" fmla="*/ 388620 h 390144"/>
              <a:gd name="connsiteX31" fmla="*/ 316992 w 455676"/>
              <a:gd name="connsiteY31" fmla="*/ 390144 h 390144"/>
              <a:gd name="connsiteX32" fmla="*/ 286511 w 455676"/>
              <a:gd name="connsiteY32" fmla="*/ 390144 h 390144"/>
              <a:gd name="connsiteX33" fmla="*/ 254508 w 455676"/>
              <a:gd name="connsiteY33" fmla="*/ 387096 h 390144"/>
              <a:gd name="connsiteX34" fmla="*/ 222504 w 455676"/>
              <a:gd name="connsiteY34" fmla="*/ 381000 h 390144"/>
              <a:gd name="connsiteX35" fmla="*/ 192024 w 455676"/>
              <a:gd name="connsiteY35" fmla="*/ 373380 h 390144"/>
              <a:gd name="connsiteX36" fmla="*/ 163067 w 455676"/>
              <a:gd name="connsiteY36" fmla="*/ 364236 h 390144"/>
              <a:gd name="connsiteX37" fmla="*/ 124967 w 455676"/>
              <a:gd name="connsiteY37" fmla="*/ 344424 h 390144"/>
              <a:gd name="connsiteX38" fmla="*/ 80772 w 455676"/>
              <a:gd name="connsiteY38" fmla="*/ 315468 h 390144"/>
              <a:gd name="connsiteX39" fmla="*/ 59436 w 455676"/>
              <a:gd name="connsiteY39" fmla="*/ 297180 h 390144"/>
              <a:gd name="connsiteX40" fmla="*/ 38100 w 455676"/>
              <a:gd name="connsiteY40" fmla="*/ 277368 h 390144"/>
              <a:gd name="connsiteX41" fmla="*/ 18288 w 455676"/>
              <a:gd name="connsiteY41" fmla="*/ 252984 h 390144"/>
              <a:gd name="connsiteX42" fmla="*/ 0 w 455676"/>
              <a:gd name="connsiteY42" fmla="*/ 225552 h 390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455676" h="390144">
                <a:moveTo>
                  <a:pt x="0" y="225552"/>
                </a:moveTo>
                <a:lnTo>
                  <a:pt x="57911" y="33528"/>
                </a:lnTo>
                <a:lnTo>
                  <a:pt x="88392" y="22860"/>
                </a:lnTo>
                <a:lnTo>
                  <a:pt x="118872" y="13716"/>
                </a:lnTo>
                <a:lnTo>
                  <a:pt x="150876" y="7620"/>
                </a:lnTo>
                <a:lnTo>
                  <a:pt x="181355" y="3048"/>
                </a:lnTo>
                <a:lnTo>
                  <a:pt x="222504" y="0"/>
                </a:lnTo>
                <a:lnTo>
                  <a:pt x="262128" y="1523"/>
                </a:lnTo>
                <a:lnTo>
                  <a:pt x="300228" y="7620"/>
                </a:lnTo>
                <a:lnTo>
                  <a:pt x="335280" y="18288"/>
                </a:lnTo>
                <a:lnTo>
                  <a:pt x="367283" y="32004"/>
                </a:lnTo>
                <a:lnTo>
                  <a:pt x="393191" y="47244"/>
                </a:lnTo>
                <a:lnTo>
                  <a:pt x="414528" y="67056"/>
                </a:lnTo>
                <a:lnTo>
                  <a:pt x="429767" y="89916"/>
                </a:lnTo>
                <a:lnTo>
                  <a:pt x="438911" y="106680"/>
                </a:lnTo>
                <a:lnTo>
                  <a:pt x="446532" y="124968"/>
                </a:lnTo>
                <a:lnTo>
                  <a:pt x="451103" y="143256"/>
                </a:lnTo>
                <a:lnTo>
                  <a:pt x="454152" y="163068"/>
                </a:lnTo>
                <a:lnTo>
                  <a:pt x="455676" y="182880"/>
                </a:lnTo>
                <a:lnTo>
                  <a:pt x="455676" y="202692"/>
                </a:lnTo>
                <a:lnTo>
                  <a:pt x="451103" y="248411"/>
                </a:lnTo>
                <a:lnTo>
                  <a:pt x="449579" y="265176"/>
                </a:lnTo>
                <a:lnTo>
                  <a:pt x="446532" y="283464"/>
                </a:lnTo>
                <a:lnTo>
                  <a:pt x="440435" y="300228"/>
                </a:lnTo>
                <a:lnTo>
                  <a:pt x="432816" y="318516"/>
                </a:lnTo>
                <a:lnTo>
                  <a:pt x="422147" y="336804"/>
                </a:lnTo>
                <a:lnTo>
                  <a:pt x="408432" y="352044"/>
                </a:lnTo>
                <a:lnTo>
                  <a:pt x="391667" y="367284"/>
                </a:lnTo>
                <a:lnTo>
                  <a:pt x="371856" y="377952"/>
                </a:lnTo>
                <a:lnTo>
                  <a:pt x="361188" y="384048"/>
                </a:lnTo>
                <a:lnTo>
                  <a:pt x="341376" y="388620"/>
                </a:lnTo>
                <a:lnTo>
                  <a:pt x="316992" y="390144"/>
                </a:lnTo>
                <a:lnTo>
                  <a:pt x="286511" y="390144"/>
                </a:lnTo>
                <a:lnTo>
                  <a:pt x="254508" y="387096"/>
                </a:lnTo>
                <a:lnTo>
                  <a:pt x="222504" y="381000"/>
                </a:lnTo>
                <a:lnTo>
                  <a:pt x="192024" y="373380"/>
                </a:lnTo>
                <a:lnTo>
                  <a:pt x="163067" y="364236"/>
                </a:lnTo>
                <a:lnTo>
                  <a:pt x="124967" y="344424"/>
                </a:lnTo>
                <a:lnTo>
                  <a:pt x="80772" y="315468"/>
                </a:lnTo>
                <a:lnTo>
                  <a:pt x="59436" y="297180"/>
                </a:lnTo>
                <a:lnTo>
                  <a:pt x="38100" y="277368"/>
                </a:lnTo>
                <a:lnTo>
                  <a:pt x="18288" y="252984"/>
                </a:lnTo>
                <a:lnTo>
                  <a:pt x="0" y="225552"/>
                </a:lnTo>
              </a:path>
            </a:pathLst>
          </a:custGeom>
          <a:solidFill>
            <a:srgbClr val="4C4C4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2857462" y="3101296"/>
            <a:ext cx="470992" cy="405460"/>
          </a:xfrm>
          <a:custGeom>
            <a:avLst/>
            <a:gdLst>
              <a:gd name="connsiteX0" fmla="*/ 7658 w 470992"/>
              <a:gd name="connsiteY0" fmla="*/ 233210 h 405460"/>
              <a:gd name="connsiteX1" fmla="*/ 65570 w 470992"/>
              <a:gd name="connsiteY1" fmla="*/ 41186 h 405460"/>
              <a:gd name="connsiteX2" fmla="*/ 96050 w 470992"/>
              <a:gd name="connsiteY2" fmla="*/ 30518 h 405460"/>
              <a:gd name="connsiteX3" fmla="*/ 126530 w 470992"/>
              <a:gd name="connsiteY3" fmla="*/ 21374 h 405460"/>
              <a:gd name="connsiteX4" fmla="*/ 158534 w 470992"/>
              <a:gd name="connsiteY4" fmla="*/ 15278 h 405460"/>
              <a:gd name="connsiteX5" fmla="*/ 189014 w 470992"/>
              <a:gd name="connsiteY5" fmla="*/ 10706 h 405460"/>
              <a:gd name="connsiteX6" fmla="*/ 230162 w 470992"/>
              <a:gd name="connsiteY6" fmla="*/ 7658 h 405460"/>
              <a:gd name="connsiteX7" fmla="*/ 269786 w 470992"/>
              <a:gd name="connsiteY7" fmla="*/ 9181 h 405460"/>
              <a:gd name="connsiteX8" fmla="*/ 307886 w 470992"/>
              <a:gd name="connsiteY8" fmla="*/ 15278 h 405460"/>
              <a:gd name="connsiteX9" fmla="*/ 342938 w 470992"/>
              <a:gd name="connsiteY9" fmla="*/ 25946 h 405460"/>
              <a:gd name="connsiteX10" fmla="*/ 374942 w 470992"/>
              <a:gd name="connsiteY10" fmla="*/ 39662 h 405460"/>
              <a:gd name="connsiteX11" fmla="*/ 400849 w 470992"/>
              <a:gd name="connsiteY11" fmla="*/ 54902 h 405460"/>
              <a:gd name="connsiteX12" fmla="*/ 422186 w 470992"/>
              <a:gd name="connsiteY12" fmla="*/ 74714 h 405460"/>
              <a:gd name="connsiteX13" fmla="*/ 437426 w 470992"/>
              <a:gd name="connsiteY13" fmla="*/ 97574 h 405460"/>
              <a:gd name="connsiteX14" fmla="*/ 446570 w 470992"/>
              <a:gd name="connsiteY14" fmla="*/ 114338 h 405460"/>
              <a:gd name="connsiteX15" fmla="*/ 454190 w 470992"/>
              <a:gd name="connsiteY15" fmla="*/ 132626 h 405460"/>
              <a:gd name="connsiteX16" fmla="*/ 458761 w 470992"/>
              <a:gd name="connsiteY16" fmla="*/ 150914 h 405460"/>
              <a:gd name="connsiteX17" fmla="*/ 461810 w 470992"/>
              <a:gd name="connsiteY17" fmla="*/ 170726 h 405460"/>
              <a:gd name="connsiteX18" fmla="*/ 463334 w 470992"/>
              <a:gd name="connsiteY18" fmla="*/ 190538 h 405460"/>
              <a:gd name="connsiteX19" fmla="*/ 463334 w 470992"/>
              <a:gd name="connsiteY19" fmla="*/ 210350 h 405460"/>
              <a:gd name="connsiteX20" fmla="*/ 458761 w 470992"/>
              <a:gd name="connsiteY20" fmla="*/ 256070 h 405460"/>
              <a:gd name="connsiteX21" fmla="*/ 457237 w 470992"/>
              <a:gd name="connsiteY21" fmla="*/ 272834 h 405460"/>
              <a:gd name="connsiteX22" fmla="*/ 454190 w 470992"/>
              <a:gd name="connsiteY22" fmla="*/ 291122 h 405460"/>
              <a:gd name="connsiteX23" fmla="*/ 448093 w 470992"/>
              <a:gd name="connsiteY23" fmla="*/ 307886 h 405460"/>
              <a:gd name="connsiteX24" fmla="*/ 440474 w 470992"/>
              <a:gd name="connsiteY24" fmla="*/ 326174 h 405460"/>
              <a:gd name="connsiteX25" fmla="*/ 429805 w 470992"/>
              <a:gd name="connsiteY25" fmla="*/ 344462 h 405460"/>
              <a:gd name="connsiteX26" fmla="*/ 416090 w 470992"/>
              <a:gd name="connsiteY26" fmla="*/ 359702 h 405460"/>
              <a:gd name="connsiteX27" fmla="*/ 399326 w 470992"/>
              <a:gd name="connsiteY27" fmla="*/ 374942 h 405460"/>
              <a:gd name="connsiteX28" fmla="*/ 379514 w 470992"/>
              <a:gd name="connsiteY28" fmla="*/ 385610 h 405460"/>
              <a:gd name="connsiteX29" fmla="*/ 368846 w 470992"/>
              <a:gd name="connsiteY29" fmla="*/ 391706 h 405460"/>
              <a:gd name="connsiteX30" fmla="*/ 349034 w 470992"/>
              <a:gd name="connsiteY30" fmla="*/ 396278 h 405460"/>
              <a:gd name="connsiteX31" fmla="*/ 324650 w 470992"/>
              <a:gd name="connsiteY31" fmla="*/ 397802 h 405460"/>
              <a:gd name="connsiteX32" fmla="*/ 294170 w 470992"/>
              <a:gd name="connsiteY32" fmla="*/ 397802 h 405460"/>
              <a:gd name="connsiteX33" fmla="*/ 262166 w 470992"/>
              <a:gd name="connsiteY33" fmla="*/ 394754 h 405460"/>
              <a:gd name="connsiteX34" fmla="*/ 230162 w 470992"/>
              <a:gd name="connsiteY34" fmla="*/ 388658 h 405460"/>
              <a:gd name="connsiteX35" fmla="*/ 199682 w 470992"/>
              <a:gd name="connsiteY35" fmla="*/ 381038 h 405460"/>
              <a:gd name="connsiteX36" fmla="*/ 170726 w 470992"/>
              <a:gd name="connsiteY36" fmla="*/ 371894 h 405460"/>
              <a:gd name="connsiteX37" fmla="*/ 132626 w 470992"/>
              <a:gd name="connsiteY37" fmla="*/ 352082 h 405460"/>
              <a:gd name="connsiteX38" fmla="*/ 88430 w 470992"/>
              <a:gd name="connsiteY38" fmla="*/ 323126 h 405460"/>
              <a:gd name="connsiteX39" fmla="*/ 67094 w 470992"/>
              <a:gd name="connsiteY39" fmla="*/ 304838 h 405460"/>
              <a:gd name="connsiteX40" fmla="*/ 45758 w 470992"/>
              <a:gd name="connsiteY40" fmla="*/ 285026 h 405460"/>
              <a:gd name="connsiteX41" fmla="*/ 25946 w 470992"/>
              <a:gd name="connsiteY41" fmla="*/ 260642 h 405460"/>
              <a:gd name="connsiteX42" fmla="*/ 7658 w 470992"/>
              <a:gd name="connsiteY42" fmla="*/ 233210 h 405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470992" h="405460">
                <a:moveTo>
                  <a:pt x="7658" y="233210"/>
                </a:moveTo>
                <a:lnTo>
                  <a:pt x="65570" y="41186"/>
                </a:lnTo>
                <a:lnTo>
                  <a:pt x="96050" y="30518"/>
                </a:lnTo>
                <a:lnTo>
                  <a:pt x="126530" y="21374"/>
                </a:lnTo>
                <a:lnTo>
                  <a:pt x="158534" y="15278"/>
                </a:lnTo>
                <a:lnTo>
                  <a:pt x="189014" y="10706"/>
                </a:lnTo>
                <a:lnTo>
                  <a:pt x="230162" y="7658"/>
                </a:lnTo>
                <a:lnTo>
                  <a:pt x="269786" y="9181"/>
                </a:lnTo>
                <a:lnTo>
                  <a:pt x="307886" y="15278"/>
                </a:lnTo>
                <a:lnTo>
                  <a:pt x="342938" y="25946"/>
                </a:lnTo>
                <a:lnTo>
                  <a:pt x="374942" y="39662"/>
                </a:lnTo>
                <a:lnTo>
                  <a:pt x="400849" y="54902"/>
                </a:lnTo>
                <a:lnTo>
                  <a:pt x="422186" y="74714"/>
                </a:lnTo>
                <a:lnTo>
                  <a:pt x="437426" y="97574"/>
                </a:lnTo>
                <a:lnTo>
                  <a:pt x="446570" y="114338"/>
                </a:lnTo>
                <a:lnTo>
                  <a:pt x="454190" y="132626"/>
                </a:lnTo>
                <a:lnTo>
                  <a:pt x="458761" y="150914"/>
                </a:lnTo>
                <a:lnTo>
                  <a:pt x="461810" y="170726"/>
                </a:lnTo>
                <a:lnTo>
                  <a:pt x="463334" y="190538"/>
                </a:lnTo>
                <a:lnTo>
                  <a:pt x="463334" y="210350"/>
                </a:lnTo>
                <a:lnTo>
                  <a:pt x="458761" y="256070"/>
                </a:lnTo>
                <a:lnTo>
                  <a:pt x="457237" y="272834"/>
                </a:lnTo>
                <a:lnTo>
                  <a:pt x="454190" y="291122"/>
                </a:lnTo>
                <a:lnTo>
                  <a:pt x="448093" y="307886"/>
                </a:lnTo>
                <a:lnTo>
                  <a:pt x="440474" y="326174"/>
                </a:lnTo>
                <a:lnTo>
                  <a:pt x="429805" y="344462"/>
                </a:lnTo>
                <a:lnTo>
                  <a:pt x="416090" y="359702"/>
                </a:lnTo>
                <a:lnTo>
                  <a:pt x="399326" y="374942"/>
                </a:lnTo>
                <a:lnTo>
                  <a:pt x="379514" y="385610"/>
                </a:lnTo>
                <a:lnTo>
                  <a:pt x="368846" y="391706"/>
                </a:lnTo>
                <a:lnTo>
                  <a:pt x="349034" y="396278"/>
                </a:lnTo>
                <a:lnTo>
                  <a:pt x="324650" y="397802"/>
                </a:lnTo>
                <a:lnTo>
                  <a:pt x="294170" y="397802"/>
                </a:lnTo>
                <a:lnTo>
                  <a:pt x="262166" y="394754"/>
                </a:lnTo>
                <a:lnTo>
                  <a:pt x="230162" y="388658"/>
                </a:lnTo>
                <a:lnTo>
                  <a:pt x="199682" y="381038"/>
                </a:lnTo>
                <a:lnTo>
                  <a:pt x="170726" y="371894"/>
                </a:lnTo>
                <a:lnTo>
                  <a:pt x="132626" y="352082"/>
                </a:lnTo>
                <a:lnTo>
                  <a:pt x="88430" y="323126"/>
                </a:lnTo>
                <a:lnTo>
                  <a:pt x="67094" y="304838"/>
                </a:lnTo>
                <a:lnTo>
                  <a:pt x="45758" y="285026"/>
                </a:lnTo>
                <a:lnTo>
                  <a:pt x="25946" y="260642"/>
                </a:lnTo>
                <a:lnTo>
                  <a:pt x="7658" y="23321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3310128" y="2606034"/>
            <a:ext cx="291083" cy="210311"/>
          </a:xfrm>
          <a:custGeom>
            <a:avLst/>
            <a:gdLst>
              <a:gd name="connsiteX0" fmla="*/ 291083 w 291083"/>
              <a:gd name="connsiteY0" fmla="*/ 210311 h 210311"/>
              <a:gd name="connsiteX1" fmla="*/ 188976 w 291083"/>
              <a:gd name="connsiteY1" fmla="*/ 163068 h 210311"/>
              <a:gd name="connsiteX2" fmla="*/ 143255 w 291083"/>
              <a:gd name="connsiteY2" fmla="*/ 141731 h 210311"/>
              <a:gd name="connsiteX3" fmla="*/ 129539 w 291083"/>
              <a:gd name="connsiteY3" fmla="*/ 135635 h 210311"/>
              <a:gd name="connsiteX4" fmla="*/ 124967 w 291083"/>
              <a:gd name="connsiteY4" fmla="*/ 134111 h 210311"/>
              <a:gd name="connsiteX5" fmla="*/ 120396 w 291083"/>
              <a:gd name="connsiteY5" fmla="*/ 129540 h 210311"/>
              <a:gd name="connsiteX6" fmla="*/ 108203 w 291083"/>
              <a:gd name="connsiteY6" fmla="*/ 118871 h 210311"/>
              <a:gd name="connsiteX7" fmla="*/ 99059 w 291083"/>
              <a:gd name="connsiteY7" fmla="*/ 114300 h 210311"/>
              <a:gd name="connsiteX8" fmla="*/ 91439 w 291083"/>
              <a:gd name="connsiteY8" fmla="*/ 112776 h 210311"/>
              <a:gd name="connsiteX9" fmla="*/ 83820 w 291083"/>
              <a:gd name="connsiteY9" fmla="*/ 117347 h 210311"/>
              <a:gd name="connsiteX10" fmla="*/ 79247 w 291083"/>
              <a:gd name="connsiteY10" fmla="*/ 126492 h 210311"/>
              <a:gd name="connsiteX11" fmla="*/ 76200 w 291083"/>
              <a:gd name="connsiteY11" fmla="*/ 132588 h 210311"/>
              <a:gd name="connsiteX12" fmla="*/ 74676 w 291083"/>
              <a:gd name="connsiteY12" fmla="*/ 143256 h 210311"/>
              <a:gd name="connsiteX13" fmla="*/ 73152 w 291083"/>
              <a:gd name="connsiteY13" fmla="*/ 144780 h 210311"/>
              <a:gd name="connsiteX14" fmla="*/ 68579 w 291083"/>
              <a:gd name="connsiteY14" fmla="*/ 146304 h 210311"/>
              <a:gd name="connsiteX15" fmla="*/ 44196 w 291083"/>
              <a:gd name="connsiteY15" fmla="*/ 146304 h 210311"/>
              <a:gd name="connsiteX16" fmla="*/ 51815 w 291083"/>
              <a:gd name="connsiteY16" fmla="*/ 137159 h 210311"/>
              <a:gd name="connsiteX17" fmla="*/ 57911 w 291083"/>
              <a:gd name="connsiteY17" fmla="*/ 126492 h 210311"/>
              <a:gd name="connsiteX18" fmla="*/ 60959 w 291083"/>
              <a:gd name="connsiteY18" fmla="*/ 114300 h 210311"/>
              <a:gd name="connsiteX19" fmla="*/ 62483 w 291083"/>
              <a:gd name="connsiteY19" fmla="*/ 103631 h 210311"/>
              <a:gd name="connsiteX20" fmla="*/ 62483 w 291083"/>
              <a:gd name="connsiteY20" fmla="*/ 92964 h 210311"/>
              <a:gd name="connsiteX21" fmla="*/ 59435 w 291083"/>
              <a:gd name="connsiteY21" fmla="*/ 83819 h 210311"/>
              <a:gd name="connsiteX22" fmla="*/ 54864 w 291083"/>
              <a:gd name="connsiteY22" fmla="*/ 74676 h 210311"/>
              <a:gd name="connsiteX23" fmla="*/ 48767 w 291083"/>
              <a:gd name="connsiteY23" fmla="*/ 65531 h 210311"/>
              <a:gd name="connsiteX24" fmla="*/ 35052 w 291083"/>
              <a:gd name="connsiteY24" fmla="*/ 57911 h 210311"/>
              <a:gd name="connsiteX25" fmla="*/ 25908 w 291083"/>
              <a:gd name="connsiteY25" fmla="*/ 56388 h 210311"/>
              <a:gd name="connsiteX26" fmla="*/ 15239 w 291083"/>
              <a:gd name="connsiteY26" fmla="*/ 56388 h 210311"/>
              <a:gd name="connsiteX27" fmla="*/ 0 w 291083"/>
              <a:gd name="connsiteY27" fmla="*/ 33528 h 210311"/>
              <a:gd name="connsiteX28" fmla="*/ 12191 w 291083"/>
              <a:gd name="connsiteY28" fmla="*/ 19811 h 210311"/>
              <a:gd name="connsiteX29" fmla="*/ 24383 w 291083"/>
              <a:gd name="connsiteY29" fmla="*/ 12192 h 210311"/>
              <a:gd name="connsiteX30" fmla="*/ 35052 w 291083"/>
              <a:gd name="connsiteY30" fmla="*/ 7619 h 210311"/>
              <a:gd name="connsiteX31" fmla="*/ 51815 w 291083"/>
              <a:gd name="connsiteY31" fmla="*/ 4571 h 210311"/>
              <a:gd name="connsiteX32" fmla="*/ 65532 w 291083"/>
              <a:gd name="connsiteY32" fmla="*/ 1523 h 210311"/>
              <a:gd name="connsiteX33" fmla="*/ 80771 w 291083"/>
              <a:gd name="connsiteY33" fmla="*/ 0 h 210311"/>
              <a:gd name="connsiteX34" fmla="*/ 94488 w 291083"/>
              <a:gd name="connsiteY34" fmla="*/ 3047 h 210311"/>
              <a:gd name="connsiteX35" fmla="*/ 108203 w 291083"/>
              <a:gd name="connsiteY35" fmla="*/ 6095 h 210311"/>
              <a:gd name="connsiteX36" fmla="*/ 134111 w 291083"/>
              <a:gd name="connsiteY36" fmla="*/ 18288 h 210311"/>
              <a:gd name="connsiteX37" fmla="*/ 153923 w 291083"/>
              <a:gd name="connsiteY37" fmla="*/ 30480 h 210311"/>
              <a:gd name="connsiteX38" fmla="*/ 187452 w 291083"/>
              <a:gd name="connsiteY38" fmla="*/ 56388 h 210311"/>
              <a:gd name="connsiteX39" fmla="*/ 289559 w 291083"/>
              <a:gd name="connsiteY39" fmla="*/ 65531 h 210311"/>
              <a:gd name="connsiteX40" fmla="*/ 291083 w 291083"/>
              <a:gd name="connsiteY40" fmla="*/ 210311 h 2103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291083" h="210311">
                <a:moveTo>
                  <a:pt x="291083" y="210311"/>
                </a:moveTo>
                <a:lnTo>
                  <a:pt x="188976" y="163068"/>
                </a:lnTo>
                <a:lnTo>
                  <a:pt x="143255" y="141731"/>
                </a:lnTo>
                <a:lnTo>
                  <a:pt x="129539" y="135635"/>
                </a:lnTo>
                <a:lnTo>
                  <a:pt x="124967" y="134111"/>
                </a:lnTo>
                <a:lnTo>
                  <a:pt x="120396" y="129540"/>
                </a:lnTo>
                <a:lnTo>
                  <a:pt x="108203" y="118871"/>
                </a:lnTo>
                <a:lnTo>
                  <a:pt x="99059" y="114300"/>
                </a:lnTo>
                <a:lnTo>
                  <a:pt x="91439" y="112776"/>
                </a:lnTo>
                <a:lnTo>
                  <a:pt x="83820" y="117347"/>
                </a:lnTo>
                <a:lnTo>
                  <a:pt x="79247" y="126492"/>
                </a:lnTo>
                <a:lnTo>
                  <a:pt x="76200" y="132588"/>
                </a:lnTo>
                <a:lnTo>
                  <a:pt x="74676" y="143256"/>
                </a:lnTo>
                <a:lnTo>
                  <a:pt x="73152" y="144780"/>
                </a:lnTo>
                <a:lnTo>
                  <a:pt x="68579" y="146304"/>
                </a:lnTo>
                <a:lnTo>
                  <a:pt x="44196" y="146304"/>
                </a:lnTo>
                <a:lnTo>
                  <a:pt x="51815" y="137159"/>
                </a:lnTo>
                <a:lnTo>
                  <a:pt x="57911" y="126492"/>
                </a:lnTo>
                <a:lnTo>
                  <a:pt x="60959" y="114300"/>
                </a:lnTo>
                <a:lnTo>
                  <a:pt x="62483" y="103631"/>
                </a:lnTo>
                <a:lnTo>
                  <a:pt x="62483" y="92964"/>
                </a:lnTo>
                <a:lnTo>
                  <a:pt x="59435" y="83819"/>
                </a:lnTo>
                <a:lnTo>
                  <a:pt x="54864" y="74676"/>
                </a:lnTo>
                <a:lnTo>
                  <a:pt x="48767" y="65531"/>
                </a:lnTo>
                <a:lnTo>
                  <a:pt x="35052" y="57911"/>
                </a:lnTo>
                <a:lnTo>
                  <a:pt x="25908" y="56388"/>
                </a:lnTo>
                <a:lnTo>
                  <a:pt x="15239" y="56388"/>
                </a:lnTo>
                <a:lnTo>
                  <a:pt x="0" y="33528"/>
                </a:lnTo>
                <a:lnTo>
                  <a:pt x="12191" y="19811"/>
                </a:lnTo>
                <a:lnTo>
                  <a:pt x="24383" y="12192"/>
                </a:lnTo>
                <a:lnTo>
                  <a:pt x="35052" y="7619"/>
                </a:lnTo>
                <a:lnTo>
                  <a:pt x="51815" y="4571"/>
                </a:lnTo>
                <a:lnTo>
                  <a:pt x="65532" y="1523"/>
                </a:lnTo>
                <a:lnTo>
                  <a:pt x="80771" y="0"/>
                </a:lnTo>
                <a:lnTo>
                  <a:pt x="94488" y="3047"/>
                </a:lnTo>
                <a:lnTo>
                  <a:pt x="108203" y="6095"/>
                </a:lnTo>
                <a:lnTo>
                  <a:pt x="134111" y="18288"/>
                </a:lnTo>
                <a:lnTo>
                  <a:pt x="153923" y="30480"/>
                </a:lnTo>
                <a:lnTo>
                  <a:pt x="187452" y="56388"/>
                </a:lnTo>
                <a:lnTo>
                  <a:pt x="289559" y="65531"/>
                </a:lnTo>
                <a:lnTo>
                  <a:pt x="291083" y="210311"/>
                </a:lnTo>
              </a:path>
            </a:pathLst>
          </a:custGeom>
          <a:solidFill>
            <a:srgbClr val="4C4C4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2962656" y="3422898"/>
            <a:ext cx="632460" cy="124967"/>
          </a:xfrm>
          <a:custGeom>
            <a:avLst/>
            <a:gdLst>
              <a:gd name="connsiteX0" fmla="*/ 356616 w 632460"/>
              <a:gd name="connsiteY0" fmla="*/ 1523 h 124967"/>
              <a:gd name="connsiteX1" fmla="*/ 338328 w 632460"/>
              <a:gd name="connsiteY1" fmla="*/ 33528 h 124967"/>
              <a:gd name="connsiteX2" fmla="*/ 326136 w 632460"/>
              <a:gd name="connsiteY2" fmla="*/ 48767 h 124967"/>
              <a:gd name="connsiteX3" fmla="*/ 312419 w 632460"/>
              <a:gd name="connsiteY3" fmla="*/ 60959 h 124967"/>
              <a:gd name="connsiteX4" fmla="*/ 298704 w 632460"/>
              <a:gd name="connsiteY4" fmla="*/ 71628 h 124967"/>
              <a:gd name="connsiteX5" fmla="*/ 280416 w 632460"/>
              <a:gd name="connsiteY5" fmla="*/ 80771 h 124967"/>
              <a:gd name="connsiteX6" fmla="*/ 262128 w 632460"/>
              <a:gd name="connsiteY6" fmla="*/ 86867 h 124967"/>
              <a:gd name="connsiteX7" fmla="*/ 240791 w 632460"/>
              <a:gd name="connsiteY7" fmla="*/ 91440 h 124967"/>
              <a:gd name="connsiteX8" fmla="*/ 217931 w 632460"/>
              <a:gd name="connsiteY8" fmla="*/ 94488 h 124967"/>
              <a:gd name="connsiteX9" fmla="*/ 193547 w 632460"/>
              <a:gd name="connsiteY9" fmla="*/ 94488 h 124967"/>
              <a:gd name="connsiteX10" fmla="*/ 166116 w 632460"/>
              <a:gd name="connsiteY10" fmla="*/ 91440 h 124967"/>
              <a:gd name="connsiteX11" fmla="*/ 137160 w 632460"/>
              <a:gd name="connsiteY11" fmla="*/ 86867 h 124967"/>
              <a:gd name="connsiteX12" fmla="*/ 106679 w 632460"/>
              <a:gd name="connsiteY12" fmla="*/ 79247 h 124967"/>
              <a:gd name="connsiteX13" fmla="*/ 73151 w 632460"/>
              <a:gd name="connsiteY13" fmla="*/ 68580 h 124967"/>
              <a:gd name="connsiteX14" fmla="*/ 38100 w 632460"/>
              <a:gd name="connsiteY14" fmla="*/ 53340 h 124967"/>
              <a:gd name="connsiteX15" fmla="*/ 1523 w 632460"/>
              <a:gd name="connsiteY15" fmla="*/ 36576 h 124967"/>
              <a:gd name="connsiteX16" fmla="*/ 0 w 632460"/>
              <a:gd name="connsiteY16" fmla="*/ 51816 h 124967"/>
              <a:gd name="connsiteX17" fmla="*/ 1523 w 632460"/>
              <a:gd name="connsiteY17" fmla="*/ 59435 h 124967"/>
              <a:gd name="connsiteX18" fmla="*/ 1523 w 632460"/>
              <a:gd name="connsiteY18" fmla="*/ 62483 h 124967"/>
              <a:gd name="connsiteX19" fmla="*/ 6095 w 632460"/>
              <a:gd name="connsiteY19" fmla="*/ 67055 h 124967"/>
              <a:gd name="connsiteX20" fmla="*/ 44195 w 632460"/>
              <a:gd name="connsiteY20" fmla="*/ 82295 h 124967"/>
              <a:gd name="connsiteX21" fmla="*/ 80772 w 632460"/>
              <a:gd name="connsiteY21" fmla="*/ 94488 h 124967"/>
              <a:gd name="connsiteX22" fmla="*/ 149351 w 632460"/>
              <a:gd name="connsiteY22" fmla="*/ 111252 h 124967"/>
              <a:gd name="connsiteX23" fmla="*/ 211835 w 632460"/>
              <a:gd name="connsiteY23" fmla="*/ 121919 h 124967"/>
              <a:gd name="connsiteX24" fmla="*/ 266700 w 632460"/>
              <a:gd name="connsiteY24" fmla="*/ 124967 h 124967"/>
              <a:gd name="connsiteX25" fmla="*/ 313943 w 632460"/>
              <a:gd name="connsiteY25" fmla="*/ 124967 h 124967"/>
              <a:gd name="connsiteX26" fmla="*/ 353567 w 632460"/>
              <a:gd name="connsiteY26" fmla="*/ 120395 h 124967"/>
              <a:gd name="connsiteX27" fmla="*/ 384048 w 632460"/>
              <a:gd name="connsiteY27" fmla="*/ 114300 h 124967"/>
              <a:gd name="connsiteX28" fmla="*/ 405383 w 632460"/>
              <a:gd name="connsiteY28" fmla="*/ 106680 h 124967"/>
              <a:gd name="connsiteX29" fmla="*/ 632460 w 632460"/>
              <a:gd name="connsiteY29" fmla="*/ 0 h 124967"/>
              <a:gd name="connsiteX30" fmla="*/ 405383 w 632460"/>
              <a:gd name="connsiteY30" fmla="*/ 3047 h 124967"/>
              <a:gd name="connsiteX31" fmla="*/ 356616 w 632460"/>
              <a:gd name="connsiteY31" fmla="*/ 1523 h 124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32460" h="124967">
                <a:moveTo>
                  <a:pt x="356616" y="1523"/>
                </a:moveTo>
                <a:lnTo>
                  <a:pt x="338328" y="33528"/>
                </a:lnTo>
                <a:lnTo>
                  <a:pt x="326136" y="48767"/>
                </a:lnTo>
                <a:lnTo>
                  <a:pt x="312419" y="60959"/>
                </a:lnTo>
                <a:lnTo>
                  <a:pt x="298704" y="71628"/>
                </a:lnTo>
                <a:lnTo>
                  <a:pt x="280416" y="80771"/>
                </a:lnTo>
                <a:lnTo>
                  <a:pt x="262128" y="86867"/>
                </a:lnTo>
                <a:lnTo>
                  <a:pt x="240791" y="91440"/>
                </a:lnTo>
                <a:lnTo>
                  <a:pt x="217931" y="94488"/>
                </a:lnTo>
                <a:lnTo>
                  <a:pt x="193547" y="94488"/>
                </a:lnTo>
                <a:lnTo>
                  <a:pt x="166116" y="91440"/>
                </a:lnTo>
                <a:lnTo>
                  <a:pt x="137160" y="86867"/>
                </a:lnTo>
                <a:lnTo>
                  <a:pt x="106679" y="79247"/>
                </a:lnTo>
                <a:lnTo>
                  <a:pt x="73151" y="68580"/>
                </a:lnTo>
                <a:lnTo>
                  <a:pt x="38100" y="53340"/>
                </a:lnTo>
                <a:lnTo>
                  <a:pt x="1523" y="36576"/>
                </a:lnTo>
                <a:lnTo>
                  <a:pt x="0" y="51816"/>
                </a:lnTo>
                <a:lnTo>
                  <a:pt x="1523" y="59435"/>
                </a:lnTo>
                <a:lnTo>
                  <a:pt x="1523" y="62483"/>
                </a:lnTo>
                <a:lnTo>
                  <a:pt x="6095" y="67055"/>
                </a:lnTo>
                <a:lnTo>
                  <a:pt x="44195" y="82295"/>
                </a:lnTo>
                <a:lnTo>
                  <a:pt x="80772" y="94488"/>
                </a:lnTo>
                <a:lnTo>
                  <a:pt x="149351" y="111252"/>
                </a:lnTo>
                <a:lnTo>
                  <a:pt x="211835" y="121919"/>
                </a:lnTo>
                <a:lnTo>
                  <a:pt x="266700" y="124967"/>
                </a:lnTo>
                <a:lnTo>
                  <a:pt x="313943" y="124967"/>
                </a:lnTo>
                <a:lnTo>
                  <a:pt x="353567" y="120395"/>
                </a:lnTo>
                <a:lnTo>
                  <a:pt x="384048" y="114300"/>
                </a:lnTo>
                <a:lnTo>
                  <a:pt x="405383" y="106680"/>
                </a:lnTo>
                <a:lnTo>
                  <a:pt x="632460" y="0"/>
                </a:lnTo>
                <a:lnTo>
                  <a:pt x="405383" y="3047"/>
                </a:lnTo>
                <a:lnTo>
                  <a:pt x="356616" y="1523"/>
                </a:lnTo>
              </a:path>
            </a:pathLst>
          </a:custGeom>
          <a:solidFill>
            <a:srgbClr val="4C4C4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2954998" y="3415240"/>
            <a:ext cx="647776" cy="140283"/>
          </a:xfrm>
          <a:custGeom>
            <a:avLst/>
            <a:gdLst>
              <a:gd name="connsiteX0" fmla="*/ 364274 w 647776"/>
              <a:gd name="connsiteY0" fmla="*/ 9181 h 140283"/>
              <a:gd name="connsiteX1" fmla="*/ 345986 w 647776"/>
              <a:gd name="connsiteY1" fmla="*/ 41186 h 140283"/>
              <a:gd name="connsiteX2" fmla="*/ 333794 w 647776"/>
              <a:gd name="connsiteY2" fmla="*/ 56425 h 140283"/>
              <a:gd name="connsiteX3" fmla="*/ 320077 w 647776"/>
              <a:gd name="connsiteY3" fmla="*/ 68617 h 140283"/>
              <a:gd name="connsiteX4" fmla="*/ 306362 w 647776"/>
              <a:gd name="connsiteY4" fmla="*/ 79286 h 140283"/>
              <a:gd name="connsiteX5" fmla="*/ 288074 w 647776"/>
              <a:gd name="connsiteY5" fmla="*/ 88429 h 140283"/>
              <a:gd name="connsiteX6" fmla="*/ 269786 w 647776"/>
              <a:gd name="connsiteY6" fmla="*/ 94525 h 140283"/>
              <a:gd name="connsiteX7" fmla="*/ 248449 w 647776"/>
              <a:gd name="connsiteY7" fmla="*/ 99098 h 140283"/>
              <a:gd name="connsiteX8" fmla="*/ 225589 w 647776"/>
              <a:gd name="connsiteY8" fmla="*/ 102146 h 140283"/>
              <a:gd name="connsiteX9" fmla="*/ 201205 w 647776"/>
              <a:gd name="connsiteY9" fmla="*/ 102146 h 140283"/>
              <a:gd name="connsiteX10" fmla="*/ 173774 w 647776"/>
              <a:gd name="connsiteY10" fmla="*/ 99098 h 140283"/>
              <a:gd name="connsiteX11" fmla="*/ 144818 w 647776"/>
              <a:gd name="connsiteY11" fmla="*/ 94525 h 140283"/>
              <a:gd name="connsiteX12" fmla="*/ 114337 w 647776"/>
              <a:gd name="connsiteY12" fmla="*/ 86905 h 140283"/>
              <a:gd name="connsiteX13" fmla="*/ 80809 w 647776"/>
              <a:gd name="connsiteY13" fmla="*/ 76238 h 140283"/>
              <a:gd name="connsiteX14" fmla="*/ 45758 w 647776"/>
              <a:gd name="connsiteY14" fmla="*/ 60998 h 140283"/>
              <a:gd name="connsiteX15" fmla="*/ 9181 w 647776"/>
              <a:gd name="connsiteY15" fmla="*/ 44234 h 140283"/>
              <a:gd name="connsiteX16" fmla="*/ 7658 w 647776"/>
              <a:gd name="connsiteY16" fmla="*/ 59474 h 140283"/>
              <a:gd name="connsiteX17" fmla="*/ 9181 w 647776"/>
              <a:gd name="connsiteY17" fmla="*/ 67093 h 140283"/>
              <a:gd name="connsiteX18" fmla="*/ 9181 w 647776"/>
              <a:gd name="connsiteY18" fmla="*/ 70141 h 140283"/>
              <a:gd name="connsiteX19" fmla="*/ 13754 w 647776"/>
              <a:gd name="connsiteY19" fmla="*/ 74713 h 140283"/>
              <a:gd name="connsiteX20" fmla="*/ 51854 w 647776"/>
              <a:gd name="connsiteY20" fmla="*/ 89953 h 140283"/>
              <a:gd name="connsiteX21" fmla="*/ 88430 w 647776"/>
              <a:gd name="connsiteY21" fmla="*/ 102146 h 140283"/>
              <a:gd name="connsiteX22" fmla="*/ 157009 w 647776"/>
              <a:gd name="connsiteY22" fmla="*/ 118910 h 140283"/>
              <a:gd name="connsiteX23" fmla="*/ 219493 w 647776"/>
              <a:gd name="connsiteY23" fmla="*/ 129577 h 140283"/>
              <a:gd name="connsiteX24" fmla="*/ 274358 w 647776"/>
              <a:gd name="connsiteY24" fmla="*/ 132625 h 140283"/>
              <a:gd name="connsiteX25" fmla="*/ 321601 w 647776"/>
              <a:gd name="connsiteY25" fmla="*/ 132625 h 140283"/>
              <a:gd name="connsiteX26" fmla="*/ 361225 w 647776"/>
              <a:gd name="connsiteY26" fmla="*/ 128053 h 140283"/>
              <a:gd name="connsiteX27" fmla="*/ 391706 w 647776"/>
              <a:gd name="connsiteY27" fmla="*/ 121958 h 140283"/>
              <a:gd name="connsiteX28" fmla="*/ 413042 w 647776"/>
              <a:gd name="connsiteY28" fmla="*/ 114338 h 140283"/>
              <a:gd name="connsiteX29" fmla="*/ 640118 w 647776"/>
              <a:gd name="connsiteY29" fmla="*/ 7658 h 140283"/>
              <a:gd name="connsiteX30" fmla="*/ 413042 w 647776"/>
              <a:gd name="connsiteY30" fmla="*/ 10705 h 140283"/>
              <a:gd name="connsiteX31" fmla="*/ 364274 w 647776"/>
              <a:gd name="connsiteY31" fmla="*/ 9181 h 1402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47776" h="140283">
                <a:moveTo>
                  <a:pt x="364274" y="9181"/>
                </a:moveTo>
                <a:lnTo>
                  <a:pt x="345986" y="41186"/>
                </a:lnTo>
                <a:lnTo>
                  <a:pt x="333794" y="56425"/>
                </a:lnTo>
                <a:lnTo>
                  <a:pt x="320077" y="68617"/>
                </a:lnTo>
                <a:lnTo>
                  <a:pt x="306362" y="79286"/>
                </a:lnTo>
                <a:lnTo>
                  <a:pt x="288074" y="88429"/>
                </a:lnTo>
                <a:lnTo>
                  <a:pt x="269786" y="94525"/>
                </a:lnTo>
                <a:lnTo>
                  <a:pt x="248449" y="99098"/>
                </a:lnTo>
                <a:lnTo>
                  <a:pt x="225589" y="102146"/>
                </a:lnTo>
                <a:lnTo>
                  <a:pt x="201205" y="102146"/>
                </a:lnTo>
                <a:lnTo>
                  <a:pt x="173774" y="99098"/>
                </a:lnTo>
                <a:lnTo>
                  <a:pt x="144818" y="94525"/>
                </a:lnTo>
                <a:lnTo>
                  <a:pt x="114337" y="86905"/>
                </a:lnTo>
                <a:lnTo>
                  <a:pt x="80809" y="76238"/>
                </a:lnTo>
                <a:lnTo>
                  <a:pt x="45758" y="60998"/>
                </a:lnTo>
                <a:lnTo>
                  <a:pt x="9181" y="44234"/>
                </a:lnTo>
                <a:lnTo>
                  <a:pt x="7658" y="59474"/>
                </a:lnTo>
                <a:lnTo>
                  <a:pt x="9181" y="67093"/>
                </a:lnTo>
                <a:lnTo>
                  <a:pt x="9181" y="70141"/>
                </a:lnTo>
                <a:lnTo>
                  <a:pt x="13754" y="74713"/>
                </a:lnTo>
                <a:lnTo>
                  <a:pt x="51854" y="89953"/>
                </a:lnTo>
                <a:lnTo>
                  <a:pt x="88430" y="102146"/>
                </a:lnTo>
                <a:lnTo>
                  <a:pt x="157009" y="118910"/>
                </a:lnTo>
                <a:lnTo>
                  <a:pt x="219493" y="129577"/>
                </a:lnTo>
                <a:lnTo>
                  <a:pt x="274358" y="132625"/>
                </a:lnTo>
                <a:lnTo>
                  <a:pt x="321601" y="132625"/>
                </a:lnTo>
                <a:lnTo>
                  <a:pt x="361225" y="128053"/>
                </a:lnTo>
                <a:lnTo>
                  <a:pt x="391706" y="121958"/>
                </a:lnTo>
                <a:lnTo>
                  <a:pt x="413042" y="114338"/>
                </a:lnTo>
                <a:lnTo>
                  <a:pt x="640118" y="7658"/>
                </a:lnTo>
                <a:lnTo>
                  <a:pt x="413042" y="10705"/>
                </a:lnTo>
                <a:lnTo>
                  <a:pt x="364274" y="918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1543812" y="2500878"/>
            <a:ext cx="195071" cy="345948"/>
          </a:xfrm>
          <a:custGeom>
            <a:avLst/>
            <a:gdLst>
              <a:gd name="connsiteX0" fmla="*/ 192024 w 195071"/>
              <a:gd name="connsiteY0" fmla="*/ 249936 h 345948"/>
              <a:gd name="connsiteX1" fmla="*/ 195071 w 195071"/>
              <a:gd name="connsiteY1" fmla="*/ 332232 h 345948"/>
              <a:gd name="connsiteX2" fmla="*/ 141731 w 195071"/>
              <a:gd name="connsiteY2" fmla="*/ 345948 h 345948"/>
              <a:gd name="connsiteX3" fmla="*/ 140208 w 195071"/>
              <a:gd name="connsiteY3" fmla="*/ 336804 h 345948"/>
              <a:gd name="connsiteX4" fmla="*/ 155447 w 195071"/>
              <a:gd name="connsiteY4" fmla="*/ 332232 h 345948"/>
              <a:gd name="connsiteX5" fmla="*/ 158496 w 195071"/>
              <a:gd name="connsiteY5" fmla="*/ 291084 h 345948"/>
              <a:gd name="connsiteX6" fmla="*/ 152400 w 195071"/>
              <a:gd name="connsiteY6" fmla="*/ 277368 h 345948"/>
              <a:gd name="connsiteX7" fmla="*/ 146303 w 195071"/>
              <a:gd name="connsiteY7" fmla="*/ 265176 h 345948"/>
              <a:gd name="connsiteX8" fmla="*/ 137159 w 195071"/>
              <a:gd name="connsiteY8" fmla="*/ 256032 h 345948"/>
              <a:gd name="connsiteX9" fmla="*/ 123443 w 195071"/>
              <a:gd name="connsiteY9" fmla="*/ 246888 h 345948"/>
              <a:gd name="connsiteX10" fmla="*/ 111252 w 195071"/>
              <a:gd name="connsiteY10" fmla="*/ 262128 h 345948"/>
              <a:gd name="connsiteX11" fmla="*/ 100584 w 195071"/>
              <a:gd name="connsiteY11" fmla="*/ 278892 h 345948"/>
              <a:gd name="connsiteX12" fmla="*/ 80772 w 195071"/>
              <a:gd name="connsiteY12" fmla="*/ 316992 h 345948"/>
              <a:gd name="connsiteX13" fmla="*/ 80772 w 195071"/>
              <a:gd name="connsiteY13" fmla="*/ 329184 h 345948"/>
              <a:gd name="connsiteX14" fmla="*/ 48767 w 195071"/>
              <a:gd name="connsiteY14" fmla="*/ 342900 h 345948"/>
              <a:gd name="connsiteX15" fmla="*/ 3047 w 195071"/>
              <a:gd name="connsiteY15" fmla="*/ 321564 h 345948"/>
              <a:gd name="connsiteX16" fmla="*/ 1524 w 195071"/>
              <a:gd name="connsiteY16" fmla="*/ 310896 h 345948"/>
              <a:gd name="connsiteX17" fmla="*/ 32003 w 195071"/>
              <a:gd name="connsiteY17" fmla="*/ 310896 h 345948"/>
              <a:gd name="connsiteX18" fmla="*/ 39624 w 195071"/>
              <a:gd name="connsiteY18" fmla="*/ 307848 h 345948"/>
              <a:gd name="connsiteX19" fmla="*/ 44196 w 195071"/>
              <a:gd name="connsiteY19" fmla="*/ 303276 h 345948"/>
              <a:gd name="connsiteX20" fmla="*/ 53339 w 195071"/>
              <a:gd name="connsiteY20" fmla="*/ 289560 h 345948"/>
              <a:gd name="connsiteX21" fmla="*/ 64008 w 195071"/>
              <a:gd name="connsiteY21" fmla="*/ 252984 h 345948"/>
              <a:gd name="connsiteX22" fmla="*/ 96012 w 195071"/>
              <a:gd name="connsiteY22" fmla="*/ 195072 h 345948"/>
              <a:gd name="connsiteX23" fmla="*/ 109728 w 195071"/>
              <a:gd name="connsiteY23" fmla="*/ 184404 h 345948"/>
              <a:gd name="connsiteX24" fmla="*/ 65531 w 195071"/>
              <a:gd name="connsiteY24" fmla="*/ 146304 h 345948"/>
              <a:gd name="connsiteX25" fmla="*/ 60960 w 195071"/>
              <a:gd name="connsiteY25" fmla="*/ 150876 h 345948"/>
              <a:gd name="connsiteX26" fmla="*/ 59436 w 195071"/>
              <a:gd name="connsiteY26" fmla="*/ 155448 h 345948"/>
              <a:gd name="connsiteX27" fmla="*/ 56388 w 195071"/>
              <a:gd name="connsiteY27" fmla="*/ 167640 h 345948"/>
              <a:gd name="connsiteX28" fmla="*/ 7619 w 195071"/>
              <a:gd name="connsiteY28" fmla="*/ 190500 h 345948"/>
              <a:gd name="connsiteX29" fmla="*/ 1524 w 195071"/>
              <a:gd name="connsiteY29" fmla="*/ 188976 h 345948"/>
              <a:gd name="connsiteX30" fmla="*/ 0 w 195071"/>
              <a:gd name="connsiteY30" fmla="*/ 185928 h 345948"/>
              <a:gd name="connsiteX31" fmla="*/ 0 w 195071"/>
              <a:gd name="connsiteY31" fmla="*/ 181356 h 345948"/>
              <a:gd name="connsiteX32" fmla="*/ 3047 w 195071"/>
              <a:gd name="connsiteY32" fmla="*/ 175260 h 345948"/>
              <a:gd name="connsiteX33" fmla="*/ 44196 w 195071"/>
              <a:gd name="connsiteY33" fmla="*/ 135636 h 345948"/>
              <a:gd name="connsiteX34" fmla="*/ 51816 w 195071"/>
              <a:gd name="connsiteY34" fmla="*/ 82296 h 345948"/>
              <a:gd name="connsiteX35" fmla="*/ 73152 w 195071"/>
              <a:gd name="connsiteY35" fmla="*/ 65532 h 345948"/>
              <a:gd name="connsiteX36" fmla="*/ 71627 w 195071"/>
              <a:gd name="connsiteY36" fmla="*/ 57912 h 345948"/>
              <a:gd name="connsiteX37" fmla="*/ 64008 w 195071"/>
              <a:gd name="connsiteY37" fmla="*/ 54864 h 345948"/>
              <a:gd name="connsiteX38" fmla="*/ 59436 w 195071"/>
              <a:gd name="connsiteY38" fmla="*/ 53340 h 345948"/>
              <a:gd name="connsiteX39" fmla="*/ 51816 w 195071"/>
              <a:gd name="connsiteY39" fmla="*/ 44196 h 345948"/>
              <a:gd name="connsiteX40" fmla="*/ 48767 w 195071"/>
              <a:gd name="connsiteY40" fmla="*/ 32004 h 345948"/>
              <a:gd name="connsiteX41" fmla="*/ 48767 w 195071"/>
              <a:gd name="connsiteY41" fmla="*/ 19812 h 345948"/>
              <a:gd name="connsiteX42" fmla="*/ 76200 w 195071"/>
              <a:gd name="connsiteY42" fmla="*/ 0 h 345948"/>
              <a:gd name="connsiteX43" fmla="*/ 85343 w 195071"/>
              <a:gd name="connsiteY43" fmla="*/ 6096 h 345948"/>
              <a:gd name="connsiteX44" fmla="*/ 89915 w 195071"/>
              <a:gd name="connsiteY44" fmla="*/ 16764 h 345948"/>
              <a:gd name="connsiteX45" fmla="*/ 91440 w 195071"/>
              <a:gd name="connsiteY45" fmla="*/ 30480 h 345948"/>
              <a:gd name="connsiteX46" fmla="*/ 91440 w 195071"/>
              <a:gd name="connsiteY46" fmla="*/ 45720 h 345948"/>
              <a:gd name="connsiteX47" fmla="*/ 123443 w 195071"/>
              <a:gd name="connsiteY47" fmla="*/ 53340 h 345948"/>
              <a:gd name="connsiteX48" fmla="*/ 153924 w 195071"/>
              <a:gd name="connsiteY48" fmla="*/ 77724 h 345948"/>
              <a:gd name="connsiteX49" fmla="*/ 187452 w 195071"/>
              <a:gd name="connsiteY49" fmla="*/ 97536 h 345948"/>
              <a:gd name="connsiteX50" fmla="*/ 187452 w 195071"/>
              <a:gd name="connsiteY50" fmla="*/ 152400 h 345948"/>
              <a:gd name="connsiteX51" fmla="*/ 188975 w 195071"/>
              <a:gd name="connsiteY51" fmla="*/ 158496 h 345948"/>
              <a:gd name="connsiteX52" fmla="*/ 188975 w 195071"/>
              <a:gd name="connsiteY52" fmla="*/ 164592 h 345948"/>
              <a:gd name="connsiteX53" fmla="*/ 185928 w 195071"/>
              <a:gd name="connsiteY53" fmla="*/ 169164 h 345948"/>
              <a:gd name="connsiteX54" fmla="*/ 181356 w 195071"/>
              <a:gd name="connsiteY54" fmla="*/ 172212 h 345948"/>
              <a:gd name="connsiteX55" fmla="*/ 178308 w 195071"/>
              <a:gd name="connsiteY55" fmla="*/ 172212 h 345948"/>
              <a:gd name="connsiteX56" fmla="*/ 175259 w 195071"/>
              <a:gd name="connsiteY56" fmla="*/ 170688 h 345948"/>
              <a:gd name="connsiteX57" fmla="*/ 172212 w 195071"/>
              <a:gd name="connsiteY57" fmla="*/ 167640 h 345948"/>
              <a:gd name="connsiteX58" fmla="*/ 172212 w 195071"/>
              <a:gd name="connsiteY58" fmla="*/ 160020 h 345948"/>
              <a:gd name="connsiteX59" fmla="*/ 170687 w 195071"/>
              <a:gd name="connsiteY59" fmla="*/ 132588 h 345948"/>
              <a:gd name="connsiteX60" fmla="*/ 166115 w 195071"/>
              <a:gd name="connsiteY60" fmla="*/ 118872 h 345948"/>
              <a:gd name="connsiteX61" fmla="*/ 156971 w 195071"/>
              <a:gd name="connsiteY61" fmla="*/ 109728 h 345948"/>
              <a:gd name="connsiteX62" fmla="*/ 149352 w 195071"/>
              <a:gd name="connsiteY62" fmla="*/ 106680 h 345948"/>
              <a:gd name="connsiteX63" fmla="*/ 138684 w 195071"/>
              <a:gd name="connsiteY63" fmla="*/ 105156 h 345948"/>
              <a:gd name="connsiteX64" fmla="*/ 143256 w 195071"/>
              <a:gd name="connsiteY64" fmla="*/ 120396 h 345948"/>
              <a:gd name="connsiteX65" fmla="*/ 147828 w 195071"/>
              <a:gd name="connsiteY65" fmla="*/ 135636 h 345948"/>
              <a:gd name="connsiteX66" fmla="*/ 163068 w 195071"/>
              <a:gd name="connsiteY66" fmla="*/ 163068 h 345948"/>
              <a:gd name="connsiteX67" fmla="*/ 163068 w 195071"/>
              <a:gd name="connsiteY67" fmla="*/ 198120 h 345948"/>
              <a:gd name="connsiteX68" fmla="*/ 192024 w 195071"/>
              <a:gd name="connsiteY68" fmla="*/ 249936 h 345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</a:cxnLst>
            <a:rect l="l" t="t" r="r" b="b"/>
            <a:pathLst>
              <a:path w="195071" h="345948">
                <a:moveTo>
                  <a:pt x="192024" y="249936"/>
                </a:moveTo>
                <a:lnTo>
                  <a:pt x="195071" y="332232"/>
                </a:lnTo>
                <a:lnTo>
                  <a:pt x="141731" y="345948"/>
                </a:lnTo>
                <a:lnTo>
                  <a:pt x="140208" y="336804"/>
                </a:lnTo>
                <a:lnTo>
                  <a:pt x="155447" y="332232"/>
                </a:lnTo>
                <a:lnTo>
                  <a:pt x="158496" y="291084"/>
                </a:lnTo>
                <a:lnTo>
                  <a:pt x="152400" y="277368"/>
                </a:lnTo>
                <a:lnTo>
                  <a:pt x="146303" y="265176"/>
                </a:lnTo>
                <a:lnTo>
                  <a:pt x="137159" y="256032"/>
                </a:lnTo>
                <a:lnTo>
                  <a:pt x="123443" y="246888"/>
                </a:lnTo>
                <a:lnTo>
                  <a:pt x="111252" y="262128"/>
                </a:lnTo>
                <a:lnTo>
                  <a:pt x="100584" y="278892"/>
                </a:lnTo>
                <a:lnTo>
                  <a:pt x="80772" y="316992"/>
                </a:lnTo>
                <a:lnTo>
                  <a:pt x="80772" y="329184"/>
                </a:lnTo>
                <a:lnTo>
                  <a:pt x="48767" y="342900"/>
                </a:lnTo>
                <a:lnTo>
                  <a:pt x="3047" y="321564"/>
                </a:lnTo>
                <a:lnTo>
                  <a:pt x="1524" y="310896"/>
                </a:lnTo>
                <a:lnTo>
                  <a:pt x="32003" y="310896"/>
                </a:lnTo>
                <a:lnTo>
                  <a:pt x="39624" y="307848"/>
                </a:lnTo>
                <a:lnTo>
                  <a:pt x="44196" y="303276"/>
                </a:lnTo>
                <a:lnTo>
                  <a:pt x="53339" y="289560"/>
                </a:lnTo>
                <a:lnTo>
                  <a:pt x="64008" y="252984"/>
                </a:lnTo>
                <a:lnTo>
                  <a:pt x="96012" y="195072"/>
                </a:lnTo>
                <a:lnTo>
                  <a:pt x="109728" y="184404"/>
                </a:lnTo>
                <a:lnTo>
                  <a:pt x="65531" y="146304"/>
                </a:lnTo>
                <a:lnTo>
                  <a:pt x="60960" y="150876"/>
                </a:lnTo>
                <a:lnTo>
                  <a:pt x="59436" y="155448"/>
                </a:lnTo>
                <a:lnTo>
                  <a:pt x="56388" y="167640"/>
                </a:lnTo>
                <a:lnTo>
                  <a:pt x="7619" y="190500"/>
                </a:lnTo>
                <a:lnTo>
                  <a:pt x="1524" y="188976"/>
                </a:lnTo>
                <a:lnTo>
                  <a:pt x="0" y="185928"/>
                </a:lnTo>
                <a:lnTo>
                  <a:pt x="0" y="181356"/>
                </a:lnTo>
                <a:lnTo>
                  <a:pt x="3047" y="175260"/>
                </a:lnTo>
                <a:lnTo>
                  <a:pt x="44196" y="135636"/>
                </a:lnTo>
                <a:lnTo>
                  <a:pt x="51816" y="82296"/>
                </a:lnTo>
                <a:lnTo>
                  <a:pt x="73152" y="65532"/>
                </a:lnTo>
                <a:lnTo>
                  <a:pt x="71627" y="57912"/>
                </a:lnTo>
                <a:lnTo>
                  <a:pt x="64008" y="54864"/>
                </a:lnTo>
                <a:lnTo>
                  <a:pt x="59436" y="53340"/>
                </a:lnTo>
                <a:lnTo>
                  <a:pt x="51816" y="44196"/>
                </a:lnTo>
                <a:lnTo>
                  <a:pt x="48767" y="32004"/>
                </a:lnTo>
                <a:lnTo>
                  <a:pt x="48767" y="19812"/>
                </a:lnTo>
                <a:lnTo>
                  <a:pt x="76200" y="0"/>
                </a:lnTo>
                <a:lnTo>
                  <a:pt x="85343" y="6096"/>
                </a:lnTo>
                <a:lnTo>
                  <a:pt x="89915" y="16764"/>
                </a:lnTo>
                <a:lnTo>
                  <a:pt x="91440" y="30480"/>
                </a:lnTo>
                <a:lnTo>
                  <a:pt x="91440" y="45720"/>
                </a:lnTo>
                <a:lnTo>
                  <a:pt x="123443" y="53340"/>
                </a:lnTo>
                <a:lnTo>
                  <a:pt x="153924" y="77724"/>
                </a:lnTo>
                <a:lnTo>
                  <a:pt x="187452" y="97536"/>
                </a:lnTo>
                <a:lnTo>
                  <a:pt x="187452" y="152400"/>
                </a:lnTo>
                <a:lnTo>
                  <a:pt x="188975" y="158496"/>
                </a:lnTo>
                <a:lnTo>
                  <a:pt x="188975" y="164592"/>
                </a:lnTo>
                <a:lnTo>
                  <a:pt x="185928" y="169164"/>
                </a:lnTo>
                <a:lnTo>
                  <a:pt x="181356" y="172212"/>
                </a:lnTo>
                <a:lnTo>
                  <a:pt x="178308" y="172212"/>
                </a:lnTo>
                <a:lnTo>
                  <a:pt x="175259" y="170688"/>
                </a:lnTo>
                <a:lnTo>
                  <a:pt x="172212" y="167640"/>
                </a:lnTo>
                <a:lnTo>
                  <a:pt x="172212" y="160020"/>
                </a:lnTo>
                <a:lnTo>
                  <a:pt x="170687" y="132588"/>
                </a:lnTo>
                <a:lnTo>
                  <a:pt x="166115" y="118872"/>
                </a:lnTo>
                <a:lnTo>
                  <a:pt x="156971" y="109728"/>
                </a:lnTo>
                <a:lnTo>
                  <a:pt x="149352" y="106680"/>
                </a:lnTo>
                <a:lnTo>
                  <a:pt x="138684" y="105156"/>
                </a:lnTo>
                <a:lnTo>
                  <a:pt x="143256" y="120396"/>
                </a:lnTo>
                <a:lnTo>
                  <a:pt x="147828" y="135636"/>
                </a:lnTo>
                <a:lnTo>
                  <a:pt x="163068" y="163068"/>
                </a:lnTo>
                <a:lnTo>
                  <a:pt x="163068" y="198120"/>
                </a:lnTo>
                <a:lnTo>
                  <a:pt x="192024" y="249936"/>
                </a:lnTo>
              </a:path>
            </a:pathLst>
          </a:custGeom>
          <a:solidFill>
            <a:srgbClr val="4C4C4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537462" y="2494528"/>
            <a:ext cx="207771" cy="358648"/>
          </a:xfrm>
          <a:custGeom>
            <a:avLst/>
            <a:gdLst>
              <a:gd name="connsiteX0" fmla="*/ 198374 w 207771"/>
              <a:gd name="connsiteY0" fmla="*/ 256286 h 358648"/>
              <a:gd name="connsiteX1" fmla="*/ 201421 w 207771"/>
              <a:gd name="connsiteY1" fmla="*/ 338582 h 358648"/>
              <a:gd name="connsiteX2" fmla="*/ 148081 w 207771"/>
              <a:gd name="connsiteY2" fmla="*/ 352298 h 358648"/>
              <a:gd name="connsiteX3" fmla="*/ 146558 w 207771"/>
              <a:gd name="connsiteY3" fmla="*/ 343154 h 358648"/>
              <a:gd name="connsiteX4" fmla="*/ 161797 w 207771"/>
              <a:gd name="connsiteY4" fmla="*/ 338582 h 358648"/>
              <a:gd name="connsiteX5" fmla="*/ 164846 w 207771"/>
              <a:gd name="connsiteY5" fmla="*/ 297434 h 358648"/>
              <a:gd name="connsiteX6" fmla="*/ 158750 w 207771"/>
              <a:gd name="connsiteY6" fmla="*/ 283718 h 358648"/>
              <a:gd name="connsiteX7" fmla="*/ 152653 w 207771"/>
              <a:gd name="connsiteY7" fmla="*/ 271526 h 358648"/>
              <a:gd name="connsiteX8" fmla="*/ 143509 w 207771"/>
              <a:gd name="connsiteY8" fmla="*/ 262382 h 358648"/>
              <a:gd name="connsiteX9" fmla="*/ 129793 w 207771"/>
              <a:gd name="connsiteY9" fmla="*/ 253238 h 358648"/>
              <a:gd name="connsiteX10" fmla="*/ 117602 w 207771"/>
              <a:gd name="connsiteY10" fmla="*/ 268478 h 358648"/>
              <a:gd name="connsiteX11" fmla="*/ 106934 w 207771"/>
              <a:gd name="connsiteY11" fmla="*/ 285242 h 358648"/>
              <a:gd name="connsiteX12" fmla="*/ 87122 w 207771"/>
              <a:gd name="connsiteY12" fmla="*/ 323342 h 358648"/>
              <a:gd name="connsiteX13" fmla="*/ 87122 w 207771"/>
              <a:gd name="connsiteY13" fmla="*/ 335534 h 358648"/>
              <a:gd name="connsiteX14" fmla="*/ 55117 w 207771"/>
              <a:gd name="connsiteY14" fmla="*/ 349250 h 358648"/>
              <a:gd name="connsiteX15" fmla="*/ 9397 w 207771"/>
              <a:gd name="connsiteY15" fmla="*/ 327914 h 358648"/>
              <a:gd name="connsiteX16" fmla="*/ 7874 w 207771"/>
              <a:gd name="connsiteY16" fmla="*/ 317246 h 358648"/>
              <a:gd name="connsiteX17" fmla="*/ 38353 w 207771"/>
              <a:gd name="connsiteY17" fmla="*/ 317246 h 358648"/>
              <a:gd name="connsiteX18" fmla="*/ 45974 w 207771"/>
              <a:gd name="connsiteY18" fmla="*/ 314198 h 358648"/>
              <a:gd name="connsiteX19" fmla="*/ 50546 w 207771"/>
              <a:gd name="connsiteY19" fmla="*/ 309626 h 358648"/>
              <a:gd name="connsiteX20" fmla="*/ 59689 w 207771"/>
              <a:gd name="connsiteY20" fmla="*/ 295910 h 358648"/>
              <a:gd name="connsiteX21" fmla="*/ 70358 w 207771"/>
              <a:gd name="connsiteY21" fmla="*/ 259334 h 358648"/>
              <a:gd name="connsiteX22" fmla="*/ 102362 w 207771"/>
              <a:gd name="connsiteY22" fmla="*/ 201422 h 358648"/>
              <a:gd name="connsiteX23" fmla="*/ 116078 w 207771"/>
              <a:gd name="connsiteY23" fmla="*/ 190754 h 358648"/>
              <a:gd name="connsiteX24" fmla="*/ 71881 w 207771"/>
              <a:gd name="connsiteY24" fmla="*/ 152654 h 358648"/>
              <a:gd name="connsiteX25" fmla="*/ 67310 w 207771"/>
              <a:gd name="connsiteY25" fmla="*/ 157226 h 358648"/>
              <a:gd name="connsiteX26" fmla="*/ 65786 w 207771"/>
              <a:gd name="connsiteY26" fmla="*/ 161798 h 358648"/>
              <a:gd name="connsiteX27" fmla="*/ 62738 w 207771"/>
              <a:gd name="connsiteY27" fmla="*/ 173990 h 358648"/>
              <a:gd name="connsiteX28" fmla="*/ 13969 w 207771"/>
              <a:gd name="connsiteY28" fmla="*/ 196850 h 358648"/>
              <a:gd name="connsiteX29" fmla="*/ 7874 w 207771"/>
              <a:gd name="connsiteY29" fmla="*/ 195326 h 358648"/>
              <a:gd name="connsiteX30" fmla="*/ 6350 w 207771"/>
              <a:gd name="connsiteY30" fmla="*/ 192278 h 358648"/>
              <a:gd name="connsiteX31" fmla="*/ 6350 w 207771"/>
              <a:gd name="connsiteY31" fmla="*/ 187706 h 358648"/>
              <a:gd name="connsiteX32" fmla="*/ 9397 w 207771"/>
              <a:gd name="connsiteY32" fmla="*/ 181610 h 358648"/>
              <a:gd name="connsiteX33" fmla="*/ 50546 w 207771"/>
              <a:gd name="connsiteY33" fmla="*/ 141986 h 358648"/>
              <a:gd name="connsiteX34" fmla="*/ 58166 w 207771"/>
              <a:gd name="connsiteY34" fmla="*/ 88646 h 358648"/>
              <a:gd name="connsiteX35" fmla="*/ 79502 w 207771"/>
              <a:gd name="connsiteY35" fmla="*/ 71882 h 358648"/>
              <a:gd name="connsiteX36" fmla="*/ 77977 w 207771"/>
              <a:gd name="connsiteY36" fmla="*/ 64262 h 358648"/>
              <a:gd name="connsiteX37" fmla="*/ 70358 w 207771"/>
              <a:gd name="connsiteY37" fmla="*/ 61214 h 358648"/>
              <a:gd name="connsiteX38" fmla="*/ 65786 w 207771"/>
              <a:gd name="connsiteY38" fmla="*/ 59690 h 358648"/>
              <a:gd name="connsiteX39" fmla="*/ 58166 w 207771"/>
              <a:gd name="connsiteY39" fmla="*/ 50546 h 358648"/>
              <a:gd name="connsiteX40" fmla="*/ 55117 w 207771"/>
              <a:gd name="connsiteY40" fmla="*/ 38354 h 358648"/>
              <a:gd name="connsiteX41" fmla="*/ 55117 w 207771"/>
              <a:gd name="connsiteY41" fmla="*/ 26162 h 358648"/>
              <a:gd name="connsiteX42" fmla="*/ 82550 w 207771"/>
              <a:gd name="connsiteY42" fmla="*/ 6350 h 358648"/>
              <a:gd name="connsiteX43" fmla="*/ 91693 w 207771"/>
              <a:gd name="connsiteY43" fmla="*/ 12446 h 358648"/>
              <a:gd name="connsiteX44" fmla="*/ 96265 w 207771"/>
              <a:gd name="connsiteY44" fmla="*/ 23114 h 358648"/>
              <a:gd name="connsiteX45" fmla="*/ 97790 w 207771"/>
              <a:gd name="connsiteY45" fmla="*/ 36830 h 358648"/>
              <a:gd name="connsiteX46" fmla="*/ 97790 w 207771"/>
              <a:gd name="connsiteY46" fmla="*/ 52070 h 358648"/>
              <a:gd name="connsiteX47" fmla="*/ 129793 w 207771"/>
              <a:gd name="connsiteY47" fmla="*/ 59690 h 358648"/>
              <a:gd name="connsiteX48" fmla="*/ 160274 w 207771"/>
              <a:gd name="connsiteY48" fmla="*/ 84074 h 358648"/>
              <a:gd name="connsiteX49" fmla="*/ 193802 w 207771"/>
              <a:gd name="connsiteY49" fmla="*/ 103886 h 358648"/>
              <a:gd name="connsiteX50" fmla="*/ 193802 w 207771"/>
              <a:gd name="connsiteY50" fmla="*/ 158750 h 358648"/>
              <a:gd name="connsiteX51" fmla="*/ 195325 w 207771"/>
              <a:gd name="connsiteY51" fmla="*/ 164846 h 358648"/>
              <a:gd name="connsiteX52" fmla="*/ 195325 w 207771"/>
              <a:gd name="connsiteY52" fmla="*/ 170942 h 358648"/>
              <a:gd name="connsiteX53" fmla="*/ 192278 w 207771"/>
              <a:gd name="connsiteY53" fmla="*/ 175514 h 358648"/>
              <a:gd name="connsiteX54" fmla="*/ 187706 w 207771"/>
              <a:gd name="connsiteY54" fmla="*/ 178562 h 358648"/>
              <a:gd name="connsiteX55" fmla="*/ 184658 w 207771"/>
              <a:gd name="connsiteY55" fmla="*/ 178562 h 358648"/>
              <a:gd name="connsiteX56" fmla="*/ 181609 w 207771"/>
              <a:gd name="connsiteY56" fmla="*/ 177038 h 358648"/>
              <a:gd name="connsiteX57" fmla="*/ 178562 w 207771"/>
              <a:gd name="connsiteY57" fmla="*/ 173990 h 358648"/>
              <a:gd name="connsiteX58" fmla="*/ 178562 w 207771"/>
              <a:gd name="connsiteY58" fmla="*/ 166370 h 358648"/>
              <a:gd name="connsiteX59" fmla="*/ 177037 w 207771"/>
              <a:gd name="connsiteY59" fmla="*/ 138938 h 358648"/>
              <a:gd name="connsiteX60" fmla="*/ 172465 w 207771"/>
              <a:gd name="connsiteY60" fmla="*/ 125222 h 358648"/>
              <a:gd name="connsiteX61" fmla="*/ 163321 w 207771"/>
              <a:gd name="connsiteY61" fmla="*/ 116078 h 358648"/>
              <a:gd name="connsiteX62" fmla="*/ 155702 w 207771"/>
              <a:gd name="connsiteY62" fmla="*/ 113030 h 358648"/>
              <a:gd name="connsiteX63" fmla="*/ 145034 w 207771"/>
              <a:gd name="connsiteY63" fmla="*/ 111506 h 358648"/>
              <a:gd name="connsiteX64" fmla="*/ 149606 w 207771"/>
              <a:gd name="connsiteY64" fmla="*/ 126746 h 358648"/>
              <a:gd name="connsiteX65" fmla="*/ 154178 w 207771"/>
              <a:gd name="connsiteY65" fmla="*/ 141986 h 358648"/>
              <a:gd name="connsiteX66" fmla="*/ 169418 w 207771"/>
              <a:gd name="connsiteY66" fmla="*/ 169418 h 358648"/>
              <a:gd name="connsiteX67" fmla="*/ 169418 w 207771"/>
              <a:gd name="connsiteY67" fmla="*/ 204470 h 358648"/>
              <a:gd name="connsiteX68" fmla="*/ 198374 w 207771"/>
              <a:gd name="connsiteY68" fmla="*/ 256286 h 358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</a:cxnLst>
            <a:rect l="l" t="t" r="r" b="b"/>
            <a:pathLst>
              <a:path w="207771" h="358648">
                <a:moveTo>
                  <a:pt x="198374" y="256286"/>
                </a:moveTo>
                <a:lnTo>
                  <a:pt x="201421" y="338582"/>
                </a:lnTo>
                <a:lnTo>
                  <a:pt x="148081" y="352298"/>
                </a:lnTo>
                <a:lnTo>
                  <a:pt x="146558" y="343154"/>
                </a:lnTo>
                <a:lnTo>
                  <a:pt x="161797" y="338582"/>
                </a:lnTo>
                <a:lnTo>
                  <a:pt x="164846" y="297434"/>
                </a:lnTo>
                <a:lnTo>
                  <a:pt x="158750" y="283718"/>
                </a:lnTo>
                <a:lnTo>
                  <a:pt x="152653" y="271526"/>
                </a:lnTo>
                <a:lnTo>
                  <a:pt x="143509" y="262382"/>
                </a:lnTo>
                <a:lnTo>
                  <a:pt x="129793" y="253238"/>
                </a:lnTo>
                <a:lnTo>
                  <a:pt x="117602" y="268478"/>
                </a:lnTo>
                <a:lnTo>
                  <a:pt x="106934" y="285242"/>
                </a:lnTo>
                <a:lnTo>
                  <a:pt x="87122" y="323342"/>
                </a:lnTo>
                <a:lnTo>
                  <a:pt x="87122" y="335534"/>
                </a:lnTo>
                <a:lnTo>
                  <a:pt x="55117" y="349250"/>
                </a:lnTo>
                <a:lnTo>
                  <a:pt x="9397" y="327914"/>
                </a:lnTo>
                <a:lnTo>
                  <a:pt x="7874" y="317246"/>
                </a:lnTo>
                <a:lnTo>
                  <a:pt x="38353" y="317246"/>
                </a:lnTo>
                <a:lnTo>
                  <a:pt x="45974" y="314198"/>
                </a:lnTo>
                <a:lnTo>
                  <a:pt x="50546" y="309626"/>
                </a:lnTo>
                <a:lnTo>
                  <a:pt x="59689" y="295910"/>
                </a:lnTo>
                <a:lnTo>
                  <a:pt x="70358" y="259334"/>
                </a:lnTo>
                <a:lnTo>
                  <a:pt x="102362" y="201422"/>
                </a:lnTo>
                <a:lnTo>
                  <a:pt x="116078" y="190754"/>
                </a:lnTo>
                <a:lnTo>
                  <a:pt x="71881" y="152654"/>
                </a:lnTo>
                <a:lnTo>
                  <a:pt x="67310" y="157226"/>
                </a:lnTo>
                <a:lnTo>
                  <a:pt x="65786" y="161798"/>
                </a:lnTo>
                <a:lnTo>
                  <a:pt x="62738" y="173990"/>
                </a:lnTo>
                <a:lnTo>
                  <a:pt x="13969" y="196850"/>
                </a:lnTo>
                <a:lnTo>
                  <a:pt x="7874" y="195326"/>
                </a:lnTo>
                <a:lnTo>
                  <a:pt x="6350" y="192278"/>
                </a:lnTo>
                <a:lnTo>
                  <a:pt x="6350" y="187706"/>
                </a:lnTo>
                <a:lnTo>
                  <a:pt x="9397" y="181610"/>
                </a:lnTo>
                <a:lnTo>
                  <a:pt x="50546" y="141986"/>
                </a:lnTo>
                <a:lnTo>
                  <a:pt x="58166" y="88646"/>
                </a:lnTo>
                <a:lnTo>
                  <a:pt x="79502" y="71882"/>
                </a:lnTo>
                <a:lnTo>
                  <a:pt x="77977" y="64262"/>
                </a:lnTo>
                <a:lnTo>
                  <a:pt x="70358" y="61214"/>
                </a:lnTo>
                <a:lnTo>
                  <a:pt x="65786" y="59690"/>
                </a:lnTo>
                <a:lnTo>
                  <a:pt x="58166" y="50546"/>
                </a:lnTo>
                <a:lnTo>
                  <a:pt x="55117" y="38354"/>
                </a:lnTo>
                <a:lnTo>
                  <a:pt x="55117" y="26162"/>
                </a:lnTo>
                <a:lnTo>
                  <a:pt x="82550" y="6350"/>
                </a:lnTo>
                <a:lnTo>
                  <a:pt x="91693" y="12446"/>
                </a:lnTo>
                <a:lnTo>
                  <a:pt x="96265" y="23114"/>
                </a:lnTo>
                <a:lnTo>
                  <a:pt x="97790" y="36830"/>
                </a:lnTo>
                <a:lnTo>
                  <a:pt x="97790" y="52070"/>
                </a:lnTo>
                <a:lnTo>
                  <a:pt x="129793" y="59690"/>
                </a:lnTo>
                <a:lnTo>
                  <a:pt x="160274" y="84074"/>
                </a:lnTo>
                <a:lnTo>
                  <a:pt x="193802" y="103886"/>
                </a:lnTo>
                <a:lnTo>
                  <a:pt x="193802" y="158750"/>
                </a:lnTo>
                <a:lnTo>
                  <a:pt x="195325" y="164846"/>
                </a:lnTo>
                <a:lnTo>
                  <a:pt x="195325" y="170942"/>
                </a:lnTo>
                <a:lnTo>
                  <a:pt x="192278" y="175514"/>
                </a:lnTo>
                <a:lnTo>
                  <a:pt x="187706" y="178562"/>
                </a:lnTo>
                <a:lnTo>
                  <a:pt x="184658" y="178562"/>
                </a:lnTo>
                <a:lnTo>
                  <a:pt x="181609" y="177038"/>
                </a:lnTo>
                <a:lnTo>
                  <a:pt x="178562" y="173990"/>
                </a:lnTo>
                <a:lnTo>
                  <a:pt x="178562" y="166370"/>
                </a:lnTo>
                <a:lnTo>
                  <a:pt x="177037" y="138938"/>
                </a:lnTo>
                <a:lnTo>
                  <a:pt x="172465" y="125222"/>
                </a:lnTo>
                <a:lnTo>
                  <a:pt x="163321" y="116078"/>
                </a:lnTo>
                <a:lnTo>
                  <a:pt x="155702" y="113030"/>
                </a:lnTo>
                <a:lnTo>
                  <a:pt x="145034" y="111506"/>
                </a:lnTo>
                <a:lnTo>
                  <a:pt x="149606" y="126746"/>
                </a:lnTo>
                <a:lnTo>
                  <a:pt x="154178" y="141986"/>
                </a:lnTo>
                <a:lnTo>
                  <a:pt x="169418" y="169418"/>
                </a:lnTo>
                <a:lnTo>
                  <a:pt x="169418" y="204470"/>
                </a:lnTo>
                <a:lnTo>
                  <a:pt x="198374" y="25628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1551432" y="2610606"/>
            <a:ext cx="208788" cy="207264"/>
          </a:xfrm>
          <a:custGeom>
            <a:avLst/>
            <a:gdLst>
              <a:gd name="connsiteX0" fmla="*/ 18288 w 208788"/>
              <a:gd name="connsiteY0" fmla="*/ 3047 h 207264"/>
              <a:gd name="connsiteX1" fmla="*/ 10668 w 208788"/>
              <a:gd name="connsiteY1" fmla="*/ 0 h 207264"/>
              <a:gd name="connsiteX2" fmla="*/ 3047 w 208788"/>
              <a:gd name="connsiteY2" fmla="*/ 3047 h 207264"/>
              <a:gd name="connsiteX3" fmla="*/ 0 w 208788"/>
              <a:gd name="connsiteY3" fmla="*/ 10668 h 207264"/>
              <a:gd name="connsiteX4" fmla="*/ 3047 w 208788"/>
              <a:gd name="connsiteY4" fmla="*/ 18288 h 207264"/>
              <a:gd name="connsiteX5" fmla="*/ 190500 w 208788"/>
              <a:gd name="connsiteY5" fmla="*/ 204216 h 207264"/>
              <a:gd name="connsiteX6" fmla="*/ 198120 w 208788"/>
              <a:gd name="connsiteY6" fmla="*/ 207264 h 207264"/>
              <a:gd name="connsiteX7" fmla="*/ 205739 w 208788"/>
              <a:gd name="connsiteY7" fmla="*/ 204216 h 207264"/>
              <a:gd name="connsiteX8" fmla="*/ 208788 w 208788"/>
              <a:gd name="connsiteY8" fmla="*/ 196596 h 207264"/>
              <a:gd name="connsiteX9" fmla="*/ 205739 w 208788"/>
              <a:gd name="connsiteY9" fmla="*/ 188976 h 207264"/>
              <a:gd name="connsiteX10" fmla="*/ 18288 w 208788"/>
              <a:gd name="connsiteY10" fmla="*/ 3047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08788" h="207264">
                <a:moveTo>
                  <a:pt x="18288" y="3047"/>
                </a:moveTo>
                <a:lnTo>
                  <a:pt x="10668" y="0"/>
                </a:lnTo>
                <a:lnTo>
                  <a:pt x="3047" y="3047"/>
                </a:lnTo>
                <a:lnTo>
                  <a:pt x="0" y="10668"/>
                </a:lnTo>
                <a:lnTo>
                  <a:pt x="3047" y="18288"/>
                </a:lnTo>
                <a:lnTo>
                  <a:pt x="190500" y="204216"/>
                </a:lnTo>
                <a:lnTo>
                  <a:pt x="198120" y="207264"/>
                </a:lnTo>
                <a:lnTo>
                  <a:pt x="205739" y="204216"/>
                </a:lnTo>
                <a:lnTo>
                  <a:pt x="208788" y="196596"/>
                </a:lnTo>
                <a:lnTo>
                  <a:pt x="205739" y="188976"/>
                </a:lnTo>
                <a:lnTo>
                  <a:pt x="18288" y="304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1545082" y="2604256"/>
            <a:ext cx="221488" cy="219964"/>
          </a:xfrm>
          <a:custGeom>
            <a:avLst/>
            <a:gdLst>
              <a:gd name="connsiteX0" fmla="*/ 24638 w 221488"/>
              <a:gd name="connsiteY0" fmla="*/ 9397 h 219964"/>
              <a:gd name="connsiteX1" fmla="*/ 17018 w 221488"/>
              <a:gd name="connsiteY1" fmla="*/ 6350 h 219964"/>
              <a:gd name="connsiteX2" fmla="*/ 9397 w 221488"/>
              <a:gd name="connsiteY2" fmla="*/ 9397 h 219964"/>
              <a:gd name="connsiteX3" fmla="*/ 6350 w 221488"/>
              <a:gd name="connsiteY3" fmla="*/ 17018 h 219964"/>
              <a:gd name="connsiteX4" fmla="*/ 9397 w 221488"/>
              <a:gd name="connsiteY4" fmla="*/ 24638 h 219964"/>
              <a:gd name="connsiteX5" fmla="*/ 196850 w 221488"/>
              <a:gd name="connsiteY5" fmla="*/ 210566 h 219964"/>
              <a:gd name="connsiteX6" fmla="*/ 204470 w 221488"/>
              <a:gd name="connsiteY6" fmla="*/ 213614 h 219964"/>
              <a:gd name="connsiteX7" fmla="*/ 212089 w 221488"/>
              <a:gd name="connsiteY7" fmla="*/ 210566 h 219964"/>
              <a:gd name="connsiteX8" fmla="*/ 215138 w 221488"/>
              <a:gd name="connsiteY8" fmla="*/ 202946 h 219964"/>
              <a:gd name="connsiteX9" fmla="*/ 212089 w 221488"/>
              <a:gd name="connsiteY9" fmla="*/ 195326 h 219964"/>
              <a:gd name="connsiteX10" fmla="*/ 24638 w 221488"/>
              <a:gd name="connsiteY10" fmla="*/ 9397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1488" h="219964">
                <a:moveTo>
                  <a:pt x="24638" y="9397"/>
                </a:moveTo>
                <a:lnTo>
                  <a:pt x="17018" y="6350"/>
                </a:lnTo>
                <a:lnTo>
                  <a:pt x="9397" y="9397"/>
                </a:lnTo>
                <a:lnTo>
                  <a:pt x="6350" y="17018"/>
                </a:lnTo>
                <a:lnTo>
                  <a:pt x="9397" y="24638"/>
                </a:lnTo>
                <a:lnTo>
                  <a:pt x="196850" y="210566"/>
                </a:lnTo>
                <a:lnTo>
                  <a:pt x="204470" y="213614"/>
                </a:lnTo>
                <a:lnTo>
                  <a:pt x="212089" y="210566"/>
                </a:lnTo>
                <a:lnTo>
                  <a:pt x="215138" y="202946"/>
                </a:lnTo>
                <a:lnTo>
                  <a:pt x="212089" y="195326"/>
                </a:lnTo>
                <a:lnTo>
                  <a:pt x="24638" y="93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581912" y="2577078"/>
            <a:ext cx="208787" cy="207264"/>
          </a:xfrm>
          <a:custGeom>
            <a:avLst/>
            <a:gdLst>
              <a:gd name="connsiteX0" fmla="*/ 18288 w 208787"/>
              <a:gd name="connsiteY0" fmla="*/ 3048 h 207264"/>
              <a:gd name="connsiteX1" fmla="*/ 10667 w 208787"/>
              <a:gd name="connsiteY1" fmla="*/ 0 h 207264"/>
              <a:gd name="connsiteX2" fmla="*/ 3047 w 208787"/>
              <a:gd name="connsiteY2" fmla="*/ 3048 h 207264"/>
              <a:gd name="connsiteX3" fmla="*/ 0 w 208787"/>
              <a:gd name="connsiteY3" fmla="*/ 10668 h 207264"/>
              <a:gd name="connsiteX4" fmla="*/ 3047 w 208787"/>
              <a:gd name="connsiteY4" fmla="*/ 18288 h 207264"/>
              <a:gd name="connsiteX5" fmla="*/ 190500 w 208787"/>
              <a:gd name="connsiteY5" fmla="*/ 204216 h 207264"/>
              <a:gd name="connsiteX6" fmla="*/ 198119 w 208787"/>
              <a:gd name="connsiteY6" fmla="*/ 207264 h 207264"/>
              <a:gd name="connsiteX7" fmla="*/ 205740 w 208787"/>
              <a:gd name="connsiteY7" fmla="*/ 204216 h 207264"/>
              <a:gd name="connsiteX8" fmla="*/ 208787 w 208787"/>
              <a:gd name="connsiteY8" fmla="*/ 196596 h 207264"/>
              <a:gd name="connsiteX9" fmla="*/ 205740 w 208787"/>
              <a:gd name="connsiteY9" fmla="*/ 188976 h 207264"/>
              <a:gd name="connsiteX10" fmla="*/ 18288 w 208787"/>
              <a:gd name="connsiteY10" fmla="*/ 3048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08787" h="207264">
                <a:moveTo>
                  <a:pt x="18288" y="3048"/>
                </a:moveTo>
                <a:lnTo>
                  <a:pt x="10667" y="0"/>
                </a:lnTo>
                <a:lnTo>
                  <a:pt x="3047" y="3048"/>
                </a:lnTo>
                <a:lnTo>
                  <a:pt x="0" y="10668"/>
                </a:lnTo>
                <a:lnTo>
                  <a:pt x="3047" y="18288"/>
                </a:lnTo>
                <a:lnTo>
                  <a:pt x="190500" y="204216"/>
                </a:lnTo>
                <a:lnTo>
                  <a:pt x="198119" y="207264"/>
                </a:lnTo>
                <a:lnTo>
                  <a:pt x="205740" y="204216"/>
                </a:lnTo>
                <a:lnTo>
                  <a:pt x="208787" y="196596"/>
                </a:lnTo>
                <a:lnTo>
                  <a:pt x="205740" y="188976"/>
                </a:lnTo>
                <a:lnTo>
                  <a:pt x="18288" y="304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575562" y="2570728"/>
            <a:ext cx="221487" cy="219964"/>
          </a:xfrm>
          <a:custGeom>
            <a:avLst/>
            <a:gdLst>
              <a:gd name="connsiteX0" fmla="*/ 24638 w 221487"/>
              <a:gd name="connsiteY0" fmla="*/ 9398 h 219964"/>
              <a:gd name="connsiteX1" fmla="*/ 17017 w 221487"/>
              <a:gd name="connsiteY1" fmla="*/ 6350 h 219964"/>
              <a:gd name="connsiteX2" fmla="*/ 9397 w 221487"/>
              <a:gd name="connsiteY2" fmla="*/ 9398 h 219964"/>
              <a:gd name="connsiteX3" fmla="*/ 6350 w 221487"/>
              <a:gd name="connsiteY3" fmla="*/ 17018 h 219964"/>
              <a:gd name="connsiteX4" fmla="*/ 9397 w 221487"/>
              <a:gd name="connsiteY4" fmla="*/ 24638 h 219964"/>
              <a:gd name="connsiteX5" fmla="*/ 196850 w 221487"/>
              <a:gd name="connsiteY5" fmla="*/ 210566 h 219964"/>
              <a:gd name="connsiteX6" fmla="*/ 204469 w 221487"/>
              <a:gd name="connsiteY6" fmla="*/ 213614 h 219964"/>
              <a:gd name="connsiteX7" fmla="*/ 212090 w 221487"/>
              <a:gd name="connsiteY7" fmla="*/ 210566 h 219964"/>
              <a:gd name="connsiteX8" fmla="*/ 215137 w 221487"/>
              <a:gd name="connsiteY8" fmla="*/ 202946 h 219964"/>
              <a:gd name="connsiteX9" fmla="*/ 212090 w 221487"/>
              <a:gd name="connsiteY9" fmla="*/ 195326 h 219964"/>
              <a:gd name="connsiteX10" fmla="*/ 24638 w 221487"/>
              <a:gd name="connsiteY10" fmla="*/ 9398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1487" h="219964">
                <a:moveTo>
                  <a:pt x="24638" y="9398"/>
                </a:moveTo>
                <a:lnTo>
                  <a:pt x="17017" y="6350"/>
                </a:lnTo>
                <a:lnTo>
                  <a:pt x="9397" y="9398"/>
                </a:lnTo>
                <a:lnTo>
                  <a:pt x="6350" y="17018"/>
                </a:lnTo>
                <a:lnTo>
                  <a:pt x="9397" y="24638"/>
                </a:lnTo>
                <a:lnTo>
                  <a:pt x="196850" y="210566"/>
                </a:lnTo>
                <a:lnTo>
                  <a:pt x="204469" y="213614"/>
                </a:lnTo>
                <a:lnTo>
                  <a:pt x="212090" y="210566"/>
                </a:lnTo>
                <a:lnTo>
                  <a:pt x="215137" y="202946"/>
                </a:lnTo>
                <a:lnTo>
                  <a:pt x="212090" y="195326"/>
                </a:lnTo>
                <a:lnTo>
                  <a:pt x="24638" y="939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505712" y="2534406"/>
            <a:ext cx="316992" cy="312420"/>
          </a:xfrm>
          <a:custGeom>
            <a:avLst/>
            <a:gdLst>
              <a:gd name="connsiteX0" fmla="*/ 36575 w 316992"/>
              <a:gd name="connsiteY0" fmla="*/ 0 h 312420"/>
              <a:gd name="connsiteX1" fmla="*/ 316992 w 316992"/>
              <a:gd name="connsiteY1" fmla="*/ 280416 h 312420"/>
              <a:gd name="connsiteX2" fmla="*/ 288036 w 316992"/>
              <a:gd name="connsiteY2" fmla="*/ 312420 h 312420"/>
              <a:gd name="connsiteX3" fmla="*/ 0 w 316992"/>
              <a:gd name="connsiteY3" fmla="*/ 28956 h 312420"/>
              <a:gd name="connsiteX4" fmla="*/ 36575 w 316992"/>
              <a:gd name="connsiteY4" fmla="*/ 0 h 3124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6992" h="312420">
                <a:moveTo>
                  <a:pt x="36575" y="0"/>
                </a:moveTo>
                <a:lnTo>
                  <a:pt x="316992" y="280416"/>
                </a:lnTo>
                <a:lnTo>
                  <a:pt x="288036" y="312420"/>
                </a:lnTo>
                <a:lnTo>
                  <a:pt x="0" y="28956"/>
                </a:lnTo>
                <a:lnTo>
                  <a:pt x="36575" y="0"/>
                </a:lnTo>
              </a:path>
            </a:pathLst>
          </a:custGeom>
          <a:solidFill>
            <a:srgbClr val="9999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830580" y="1879086"/>
            <a:ext cx="335280" cy="2097024"/>
          </a:xfrm>
          <a:custGeom>
            <a:avLst/>
            <a:gdLst>
              <a:gd name="connsiteX0" fmla="*/ 335280 w 335280"/>
              <a:gd name="connsiteY0" fmla="*/ 0 h 2097024"/>
              <a:gd name="connsiteX1" fmla="*/ 0 w 335280"/>
              <a:gd name="connsiteY1" fmla="*/ 0 h 2097024"/>
              <a:gd name="connsiteX2" fmla="*/ 0 w 335280"/>
              <a:gd name="connsiteY2" fmla="*/ 2097024 h 2097024"/>
              <a:gd name="connsiteX3" fmla="*/ 335280 w 335280"/>
              <a:gd name="connsiteY3" fmla="*/ 2097024 h 2097024"/>
              <a:gd name="connsiteX4" fmla="*/ 288036 w 335280"/>
              <a:gd name="connsiteY4" fmla="*/ 1964435 h 2097024"/>
              <a:gd name="connsiteX5" fmla="*/ 246888 w 335280"/>
              <a:gd name="connsiteY5" fmla="*/ 1831847 h 2097024"/>
              <a:gd name="connsiteX6" fmla="*/ 211836 w 335280"/>
              <a:gd name="connsiteY6" fmla="*/ 1700783 h 2097024"/>
              <a:gd name="connsiteX7" fmla="*/ 195072 w 335280"/>
              <a:gd name="connsiteY7" fmla="*/ 1635252 h 2097024"/>
              <a:gd name="connsiteX8" fmla="*/ 182880 w 335280"/>
              <a:gd name="connsiteY8" fmla="*/ 1569719 h 2097024"/>
              <a:gd name="connsiteX9" fmla="*/ 160019 w 335280"/>
              <a:gd name="connsiteY9" fmla="*/ 1438655 h 2097024"/>
              <a:gd name="connsiteX10" fmla="*/ 143255 w 335280"/>
              <a:gd name="connsiteY10" fmla="*/ 1309116 h 2097024"/>
              <a:gd name="connsiteX11" fmla="*/ 137160 w 335280"/>
              <a:gd name="connsiteY11" fmla="*/ 1245107 h 2097024"/>
              <a:gd name="connsiteX12" fmla="*/ 134112 w 335280"/>
              <a:gd name="connsiteY12" fmla="*/ 1181100 h 2097024"/>
              <a:gd name="connsiteX13" fmla="*/ 131064 w 335280"/>
              <a:gd name="connsiteY13" fmla="*/ 1051559 h 2097024"/>
              <a:gd name="connsiteX14" fmla="*/ 132588 w 335280"/>
              <a:gd name="connsiteY14" fmla="*/ 922019 h 2097024"/>
              <a:gd name="connsiteX15" fmla="*/ 143255 w 335280"/>
              <a:gd name="connsiteY15" fmla="*/ 792479 h 2097024"/>
              <a:gd name="connsiteX16" fmla="*/ 158496 w 335280"/>
              <a:gd name="connsiteY16" fmla="*/ 661416 h 2097024"/>
              <a:gd name="connsiteX17" fmla="*/ 181355 w 335280"/>
              <a:gd name="connsiteY17" fmla="*/ 531876 h 2097024"/>
              <a:gd name="connsiteX18" fmla="*/ 210312 w 335280"/>
              <a:gd name="connsiteY18" fmla="*/ 399288 h 2097024"/>
              <a:gd name="connsiteX19" fmla="*/ 245364 w 335280"/>
              <a:gd name="connsiteY19" fmla="*/ 268223 h 2097024"/>
              <a:gd name="connsiteX20" fmla="*/ 265176 w 335280"/>
              <a:gd name="connsiteY20" fmla="*/ 201167 h 2097024"/>
              <a:gd name="connsiteX21" fmla="*/ 286512 w 335280"/>
              <a:gd name="connsiteY21" fmla="*/ 134111 h 2097024"/>
              <a:gd name="connsiteX22" fmla="*/ 310896 w 335280"/>
              <a:gd name="connsiteY22" fmla="*/ 67055 h 2097024"/>
              <a:gd name="connsiteX23" fmla="*/ 335280 w 335280"/>
              <a:gd name="connsiteY23" fmla="*/ 0 h 2097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335280" h="2097024">
                <a:moveTo>
                  <a:pt x="335280" y="0"/>
                </a:moveTo>
                <a:lnTo>
                  <a:pt x="0" y="0"/>
                </a:lnTo>
                <a:lnTo>
                  <a:pt x="0" y="2097024"/>
                </a:lnTo>
                <a:lnTo>
                  <a:pt x="335280" y="2097024"/>
                </a:lnTo>
                <a:lnTo>
                  <a:pt x="288036" y="1964435"/>
                </a:lnTo>
                <a:lnTo>
                  <a:pt x="246888" y="1831847"/>
                </a:lnTo>
                <a:lnTo>
                  <a:pt x="211836" y="1700783"/>
                </a:lnTo>
                <a:lnTo>
                  <a:pt x="195072" y="1635252"/>
                </a:lnTo>
                <a:lnTo>
                  <a:pt x="182880" y="1569719"/>
                </a:lnTo>
                <a:lnTo>
                  <a:pt x="160019" y="1438655"/>
                </a:lnTo>
                <a:lnTo>
                  <a:pt x="143255" y="1309116"/>
                </a:lnTo>
                <a:lnTo>
                  <a:pt x="137160" y="1245107"/>
                </a:lnTo>
                <a:lnTo>
                  <a:pt x="134112" y="1181100"/>
                </a:lnTo>
                <a:lnTo>
                  <a:pt x="131064" y="1051559"/>
                </a:lnTo>
                <a:lnTo>
                  <a:pt x="132588" y="922019"/>
                </a:lnTo>
                <a:lnTo>
                  <a:pt x="143255" y="792479"/>
                </a:lnTo>
                <a:lnTo>
                  <a:pt x="158496" y="661416"/>
                </a:lnTo>
                <a:lnTo>
                  <a:pt x="181355" y="531876"/>
                </a:lnTo>
                <a:lnTo>
                  <a:pt x="210312" y="399288"/>
                </a:lnTo>
                <a:lnTo>
                  <a:pt x="245364" y="268223"/>
                </a:lnTo>
                <a:lnTo>
                  <a:pt x="265176" y="201167"/>
                </a:lnTo>
                <a:lnTo>
                  <a:pt x="286512" y="134111"/>
                </a:lnTo>
                <a:lnTo>
                  <a:pt x="310896" y="67055"/>
                </a:lnTo>
                <a:lnTo>
                  <a:pt x="33528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2501900"/>
            <a:ext cx="393700" cy="381000"/>
          </a:xfrm>
          <a:prstGeom prst="rect">
            <a:avLst/>
          </a:prstGeom>
          <a:noFill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644900"/>
            <a:ext cx="304800" cy="279400"/>
          </a:xfrm>
          <a:prstGeom prst="rect">
            <a:avLst/>
          </a:prstGeom>
          <a:noFill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5626100"/>
            <a:ext cx="368300" cy="317500"/>
          </a:xfrm>
          <a:prstGeom prst="rect">
            <a:avLst/>
          </a:prstGeom>
          <a:noFill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" y="6997700"/>
            <a:ext cx="368300" cy="317500"/>
          </a:xfrm>
          <a:prstGeom prst="rect">
            <a:avLst/>
          </a:prstGeom>
          <a:noFill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00" y="8661400"/>
            <a:ext cx="317500" cy="279400"/>
          </a:xfrm>
          <a:prstGeom prst="rect">
            <a:avLst/>
          </a:prstGeom>
          <a:noFill/>
        </p:spPr>
      </p:pic>
      <p:graphicFrame>
        <p:nvGraphicFramePr>
          <p:cNvPr id="51" name="表格 4"/>
          <p:cNvGraphicFramePr>
            <a:graphicFrameLocks noGrp="1"/>
          </p:cNvGraphicFramePr>
          <p:nvPr/>
        </p:nvGraphicFramePr>
        <p:xfrm>
          <a:off x="833628" y="1873752"/>
          <a:ext cx="2779776" cy="2466593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80">
                <a:tc rowSpan="7">
                  <a:txBody>
                    <a:bodyPr/>
                    <a:lstStyle/>
                    <a:p>
                      <a:pPr algn="l"/>
                      <a:r>
                        <a:rPr lang="en-US" altLang="zh-CN" sz="996" i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B</a:t>
                      </a:r>
                      <a:endParaRPr lang="zh-CN" altLang="en-US" sz="996" i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ctr">
                    <a:lnL w="0" cmpd="sng">
                      <a:solidFill>
                        <a:srgbClr val="FFFFFF"/>
                      </a:solidFill>
                      <a:prstDash val="soli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/>
                      <a:r>
                        <a:rPr lang="en-US" altLang="zh-CN" sz="804" i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ILD</a:t>
                      </a:r>
                      <a:r>
                        <a:rPr lang="en-US" altLang="zh-CN" sz="996" i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D02-0002</a:t>
                      </a:r>
                      <a:endParaRPr lang="zh-CN" altLang="en-US" sz="996" i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ctr"/>
                      <a:r>
                        <a:rPr lang="en-US" altLang="zh-CN" sz="1164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ft)</a:t>
                      </a:r>
                      <a:endParaRPr lang="zh-CN" altLang="en-US" sz="1164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164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(6</a:t>
                      </a:r>
                      <a:endParaRPr lang="zh-CN" altLang="en-US" sz="1164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164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m</a:t>
                      </a:r>
                      <a:endParaRPr lang="zh-CN" altLang="en-US" sz="1164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164" b="1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2</a:t>
                      </a:r>
                      <a:endParaRPr lang="zh-CN" altLang="en-US" sz="1164" b="1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r"/>
                      <a:r>
                        <a:rPr lang="en-US" altLang="zh-CN" sz="776" dirty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D02-0002</a:t>
                      </a:r>
                      <a:endParaRPr lang="zh-CN" altLang="en-US" sz="776" dirty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  <a:prstDash val="soli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99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0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2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200" y="482600"/>
            <a:ext cx="2463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6400800" y="10299700"/>
            <a:ext cx="571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711200" y="1206500"/>
            <a:ext cx="38100" cy="370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</a:p>
        </p:txBody>
      </p:sp>
      <p:sp>
        <p:nvSpPr>
          <p:cNvPr id="56" name="TextBox 1"/>
          <p:cNvSpPr txBox="1"/>
          <p:nvPr/>
        </p:nvSpPr>
        <p:spPr>
          <a:xfrm>
            <a:off x="889000" y="1206500"/>
            <a:ext cx="2654300" cy="382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뜨거운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분사기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생물이나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온도에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민감한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물체를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향하지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거리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반경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m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오버헤드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낙하물로부터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신체를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보호하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적절한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PPE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보안경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안전복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등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휴지기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완료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해당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목적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제공되는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거치대에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거치</a:t>
            </a:r>
          </a:p>
        </p:txBody>
      </p:sp>
      <p:sp>
        <p:nvSpPr>
          <p:cNvPr id="57" name="TextBox 1"/>
          <p:cNvSpPr txBox="1"/>
          <p:nvPr/>
        </p:nvSpPr>
        <p:spPr>
          <a:xfrm>
            <a:off x="1320800" y="5130800"/>
            <a:ext cx="22733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뜨거운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에어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후드는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거치해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58" name="TextBox 1"/>
          <p:cNvSpPr txBox="1"/>
          <p:nvPr/>
        </p:nvSpPr>
        <p:spPr>
          <a:xfrm>
            <a:off x="736600" y="5842000"/>
            <a:ext cx="28575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3556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견고하게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자리를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잡도록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!</a:t>
            </a:r>
          </a:p>
          <a:p>
            <a:pPr>
              <a:lnSpc>
                <a:spcPts val="1600"/>
              </a:lnSpc>
              <a:tabLst>
                <a:tab pos="3556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건조한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장소에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3556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완료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급기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시스템을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이용하여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</a:t>
            </a:r>
          </a:p>
          <a:p>
            <a:pPr>
              <a:lnSpc>
                <a:spcPts val="1600"/>
              </a:lnSpc>
              <a:tabLst>
                <a:tab pos="3556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접기를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만져도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온도까지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식힌다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59" name="TextBox 1"/>
          <p:cNvSpPr txBox="1"/>
          <p:nvPr/>
        </p:nvSpPr>
        <p:spPr>
          <a:xfrm>
            <a:off x="711200" y="7239000"/>
            <a:ext cx="508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60" name="TextBox 1"/>
          <p:cNvSpPr txBox="1"/>
          <p:nvPr/>
        </p:nvSpPr>
        <p:spPr>
          <a:xfrm>
            <a:off x="850900" y="7277100"/>
            <a:ext cx="28956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38100" algn="l"/>
                <a:tab pos="355600" algn="l"/>
                <a:tab pos="3810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아래의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경우에는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가동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</a:p>
          <a:p>
            <a:pPr>
              <a:lnSpc>
                <a:spcPts val="1000"/>
              </a:lnSpc>
              <a:tabLst>
                <a:tab pos="38100" algn="l"/>
                <a:tab pos="355600" algn="l"/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혹은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변경하지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않는다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</a:p>
          <a:p>
            <a:pPr>
              <a:lnSpc>
                <a:spcPts val="1000"/>
              </a:lnSpc>
              <a:tabLst>
                <a:tab pos="38100" algn="l"/>
                <a:tab pos="355600" algn="l"/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케이블이나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메인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커넥터에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결함이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</a:p>
          <a:p>
            <a:pPr>
              <a:lnSpc>
                <a:spcPts val="1000"/>
              </a:lnSpc>
              <a:tabLst>
                <a:tab pos="38100" algn="l"/>
                <a:tab pos="355600" algn="l"/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안전장치가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</a:p>
          <a:p>
            <a:pPr>
              <a:lnSpc>
                <a:spcPts val="1000"/>
              </a:lnSpc>
              <a:tabLst>
                <a:tab pos="38100" algn="l"/>
                <a:tab pos="355600" algn="l"/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이물질이나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액체가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침투한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</a:p>
          <a:p>
            <a:pPr>
              <a:lnSpc>
                <a:spcPts val="1000"/>
              </a:lnSpc>
              <a:tabLst>
                <a:tab pos="38100" algn="l"/>
                <a:tab pos="355600" algn="l"/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기계가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제대로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작동하지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양태에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비</a:t>
            </a:r>
          </a:p>
          <a:p>
            <a:pPr>
              <a:lnSpc>
                <a:spcPts val="900"/>
              </a:lnSpc>
              <a:tabLst>
                <a:tab pos="38100" algn="l"/>
                <a:tab pos="355600" algn="l"/>
                <a:tab pos="3810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정상적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변화가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" algn="l"/>
                <a:tab pos="355600" algn="l"/>
                <a:tab pos="3810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절대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물과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접촉하지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않도록</a:t>
            </a:r>
          </a:p>
          <a:p>
            <a:pPr>
              <a:lnSpc>
                <a:spcPts val="1000"/>
              </a:lnSpc>
              <a:tabLst>
                <a:tab pos="38100" algn="l"/>
                <a:tab pos="355600" algn="l"/>
                <a:tab pos="3810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: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손상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합선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</a:t>
            </a:r>
          </a:p>
        </p:txBody>
      </p:sp>
      <p:sp>
        <p:nvSpPr>
          <p:cNvPr id="61" name="TextBox 1"/>
          <p:cNvSpPr txBox="1"/>
          <p:nvPr/>
        </p:nvSpPr>
        <p:spPr>
          <a:xfrm>
            <a:off x="3949700" y="1193800"/>
            <a:ext cx="2895600" cy="336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2.6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점검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거치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</a:p>
          <a:p>
            <a:pPr>
              <a:lnSpc>
                <a:spcPts val="12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사업자는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점검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거치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활동이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충분히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숙지하고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권한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격이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검증된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인력에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의해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수행되도록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보장할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책임이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</a:p>
          <a:p>
            <a:pPr>
              <a:lnSpc>
                <a:spcPts val="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원칙적으로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유닛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</a:p>
          <a:p>
            <a:pPr>
              <a:lnSpc>
                <a:spcPts val="9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진행하기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전원을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차단하고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커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넥터의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플러그를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뽑는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과정을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거쳐야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작동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기술되어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압출용접기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차단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절차는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엄격히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준수되어야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2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</a:p>
          <a:p>
            <a:pPr>
              <a:lnSpc>
                <a:spcPts val="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감전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반드시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차단해야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세부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사항</a:t>
            </a:r>
          </a:p>
          <a:p>
            <a:pPr>
              <a:lnSpc>
                <a:spcPts val="9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VDE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사용자의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지역을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관할하는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전기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사업자의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기준을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참조하시오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	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VDE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0701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(IEC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335)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각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혹은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보호도체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저항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절연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저항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누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전류를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측정할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것을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규정하고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또한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닛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연결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케이블에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육안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검사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전류</a:t>
            </a:r>
          </a:p>
          <a:p>
            <a:pPr>
              <a:lnSpc>
                <a:spcPts val="1000"/>
              </a:lnSpc>
              <a:tabLst>
                <a:tab pos="190500" algn="l"/>
                <a:tab pos="203200" algn="l"/>
                <a:tab pos="5207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측정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기능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테스트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역시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수행되어야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3949700" y="5003800"/>
            <a:ext cx="38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•</a:t>
            </a:r>
          </a:p>
        </p:txBody>
      </p:sp>
      <p:sp>
        <p:nvSpPr>
          <p:cNvPr id="63" name="TextBox 1"/>
          <p:cNvSpPr txBox="1"/>
          <p:nvPr/>
        </p:nvSpPr>
        <p:spPr>
          <a:xfrm>
            <a:off x="4140200" y="5003800"/>
            <a:ext cx="27432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매질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부자재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교체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등이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환경적으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상응하는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방식으로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폐기될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있도록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!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유지보수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점검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혹은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작업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완료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즉시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보호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장비를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재거치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재가동한다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3949700" y="5842000"/>
            <a:ext cx="2984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2.7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승인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받지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않은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부품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유닛의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수정이나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변경은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제조사와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협의한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뒤에만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허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안전을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제조사에서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승인된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예비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부자재만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기존의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예비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부품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이외의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부품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이에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따른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피해에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제조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책임을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무효화할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1028700" y="2705100"/>
            <a:ext cx="165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164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360°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889000" y="4927600"/>
            <a:ext cx="2921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주의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4464" y="815334"/>
            <a:ext cx="3203448" cy="3047"/>
          </a:xfrm>
          <a:custGeom>
            <a:avLst/>
            <a:gdLst>
              <a:gd name="connsiteX0" fmla="*/ 0 w 3203448"/>
              <a:gd name="connsiteY0" fmla="*/ 1523 h 3047"/>
              <a:gd name="connsiteX1" fmla="*/ 3203448 w 3203448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3448" h="3047">
                <a:moveTo>
                  <a:pt x="0" y="1523"/>
                </a:moveTo>
                <a:lnTo>
                  <a:pt x="3203448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58768" y="815334"/>
            <a:ext cx="3047" cy="3047"/>
          </a:xfrm>
          <a:custGeom>
            <a:avLst/>
            <a:gdLst>
              <a:gd name="connsiteX0" fmla="*/ 0 w 3047"/>
              <a:gd name="connsiteY0" fmla="*/ 3047 h 3047"/>
              <a:gd name="connsiteX1" fmla="*/ 3047 w 3047"/>
              <a:gd name="connsiteY1" fmla="*/ 3047 h 3047"/>
              <a:gd name="connsiteX2" fmla="*/ 3047 w 3047"/>
              <a:gd name="connsiteY2" fmla="*/ 0 h 3047"/>
              <a:gd name="connsiteX3" fmla="*/ 0 w 3047"/>
              <a:gd name="connsiteY3" fmla="*/ 0 h 3047"/>
              <a:gd name="connsiteX4" fmla="*/ 0 w 3047"/>
              <a:gd name="connsiteY4" fmla="*/ 3047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7">
                <a:moveTo>
                  <a:pt x="0" y="3047"/>
                </a:moveTo>
                <a:lnTo>
                  <a:pt x="3047" y="3047"/>
                </a:lnTo>
                <a:lnTo>
                  <a:pt x="3047" y="0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61816" y="815334"/>
            <a:ext cx="3198876" cy="3047"/>
          </a:xfrm>
          <a:custGeom>
            <a:avLst/>
            <a:gdLst>
              <a:gd name="connsiteX0" fmla="*/ 0 w 3198876"/>
              <a:gd name="connsiteY0" fmla="*/ 1523 h 3047"/>
              <a:gd name="connsiteX1" fmla="*/ 3198876 w 3198876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8876" h="3047">
                <a:moveTo>
                  <a:pt x="0" y="1523"/>
                </a:moveTo>
                <a:lnTo>
                  <a:pt x="3198876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07992" y="89910"/>
            <a:ext cx="2612136" cy="630935"/>
          </a:xfrm>
          <a:custGeom>
            <a:avLst/>
            <a:gdLst>
              <a:gd name="connsiteX0" fmla="*/ 0 w 2612136"/>
              <a:gd name="connsiteY0" fmla="*/ 630935 h 630935"/>
              <a:gd name="connsiteX1" fmla="*/ 2612136 w 2612136"/>
              <a:gd name="connsiteY1" fmla="*/ 630935 h 630935"/>
              <a:gd name="connsiteX2" fmla="*/ 2612136 w 2612136"/>
              <a:gd name="connsiteY2" fmla="*/ 0 h 630935"/>
              <a:gd name="connsiteX3" fmla="*/ 0 w 2612136"/>
              <a:gd name="connsiteY3" fmla="*/ 0 h 630935"/>
              <a:gd name="connsiteX4" fmla="*/ 0 w 2612136"/>
              <a:gd name="connsiteY4" fmla="*/ 630935 h 63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12136" h="630935">
                <a:moveTo>
                  <a:pt x="0" y="630935"/>
                </a:moveTo>
                <a:lnTo>
                  <a:pt x="2612136" y="630935"/>
                </a:lnTo>
                <a:lnTo>
                  <a:pt x="2612136" y="0"/>
                </a:lnTo>
                <a:lnTo>
                  <a:pt x="0" y="0"/>
                </a:lnTo>
                <a:lnTo>
                  <a:pt x="0" y="6309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468305" y="50223"/>
            <a:ext cx="2691511" cy="710310"/>
          </a:xfrm>
          <a:custGeom>
            <a:avLst/>
            <a:gdLst>
              <a:gd name="connsiteX0" fmla="*/ 39687 w 2691511"/>
              <a:gd name="connsiteY0" fmla="*/ 670623 h 710310"/>
              <a:gd name="connsiteX1" fmla="*/ 2651823 w 2691511"/>
              <a:gd name="connsiteY1" fmla="*/ 670623 h 710310"/>
              <a:gd name="connsiteX2" fmla="*/ 2651823 w 2691511"/>
              <a:gd name="connsiteY2" fmla="*/ 39687 h 710310"/>
              <a:gd name="connsiteX3" fmla="*/ 39687 w 2691511"/>
              <a:gd name="connsiteY3" fmla="*/ 39687 h 710310"/>
              <a:gd name="connsiteX4" fmla="*/ 39687 w 2691511"/>
              <a:gd name="connsiteY4" fmla="*/ 670623 h 710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1511" h="710310">
                <a:moveTo>
                  <a:pt x="39687" y="670623"/>
                </a:moveTo>
                <a:lnTo>
                  <a:pt x="2651823" y="670623"/>
                </a:lnTo>
                <a:lnTo>
                  <a:pt x="2651823" y="39687"/>
                </a:lnTo>
                <a:lnTo>
                  <a:pt x="39687" y="39687"/>
                </a:lnTo>
                <a:lnTo>
                  <a:pt x="39687" y="6706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99922" y="1480560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99922" y="2276089"/>
            <a:ext cx="352044" cy="303276"/>
          </a:xfrm>
          <a:custGeom>
            <a:avLst/>
            <a:gdLst>
              <a:gd name="connsiteX0" fmla="*/ 0 w 352044"/>
              <a:gd name="connsiteY0" fmla="*/ 303276 h 303276"/>
              <a:gd name="connsiteX1" fmla="*/ 352044 w 352044"/>
              <a:gd name="connsiteY1" fmla="*/ 303276 h 303276"/>
              <a:gd name="connsiteX2" fmla="*/ 352044 w 352044"/>
              <a:gd name="connsiteY2" fmla="*/ 0 h 303276"/>
              <a:gd name="connsiteX3" fmla="*/ 0 w 352044"/>
              <a:gd name="connsiteY3" fmla="*/ 0 h 303276"/>
              <a:gd name="connsiteX4" fmla="*/ 0 w 352044"/>
              <a:gd name="connsiteY4" fmla="*/ 303276 h 30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044" h="303276">
                <a:moveTo>
                  <a:pt x="0" y="303276"/>
                </a:moveTo>
                <a:lnTo>
                  <a:pt x="352044" y="303276"/>
                </a:lnTo>
                <a:lnTo>
                  <a:pt x="352044" y="0"/>
                </a:lnTo>
                <a:lnTo>
                  <a:pt x="0" y="0"/>
                </a:lnTo>
                <a:lnTo>
                  <a:pt x="0" y="3032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88900"/>
            <a:ext cx="2438400" cy="6223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1473200"/>
            <a:ext cx="368300" cy="3175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" y="2273300"/>
            <a:ext cx="368300" cy="3175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" y="3975100"/>
            <a:ext cx="3022600" cy="223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5334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302000" y="10299700"/>
            <a:ext cx="1079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10.2014/Rev.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00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515100" y="10299700"/>
            <a:ext cx="4572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9/28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23900" y="952500"/>
            <a:ext cx="12319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3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운송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및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보관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3.1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운송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11200" y="1689100"/>
            <a:ext cx="508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949700" y="1092200"/>
            <a:ext cx="236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905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3.2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보관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압출용접기를건조하고서리가끼지않는</a:t>
            </a:r>
          </a:p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장소에보관해야한다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11200" y="6045200"/>
            <a:ext cx="2959100" cy="171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177800" algn="l"/>
                <a:tab pos="2400300" algn="l"/>
              </a:tabLst>
            </a:pPr>
            <a:r>
              <a:rPr lang="en-US" altLang="zh-CN" dirty="0"/>
              <a:t>		</a:t>
            </a:r>
            <a:r>
              <a:rPr lang="en-US" altLang="zh-CN" sz="77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D02-0001</a:t>
            </a:r>
          </a:p>
          <a:p>
            <a:pPr>
              <a:lnSpc>
                <a:spcPts val="2100"/>
              </a:lnSpc>
              <a:tabLst>
                <a:tab pos="177800" algn="l"/>
                <a:tab pos="2400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Segoe UI Symbol" pitchFamily="18" charset="0"/>
                <a:cs typeface="Segoe UI Symbol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부품이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기계부하에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노출되어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</a:t>
            </a:r>
          </a:p>
          <a:p>
            <a:pPr>
              <a:lnSpc>
                <a:spcPts val="900"/>
              </a:lnSpc>
              <a:tabLst>
                <a:tab pos="177800" algn="l"/>
                <a:tab pos="2400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송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또는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보관되어서는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절대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600"/>
              </a:lnSpc>
              <a:tabLst>
                <a:tab pos="177800" algn="l"/>
                <a:tab pos="2400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운송목적으로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몇몇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제거했더라면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자동</a:t>
            </a:r>
          </a:p>
          <a:p>
            <a:pPr>
              <a:lnSpc>
                <a:spcPts val="1000"/>
              </a:lnSpc>
              <a:tabLst>
                <a:tab pos="177800" algn="l"/>
                <a:tab pos="2400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재가동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정확히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부품들을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</a:t>
            </a:r>
          </a:p>
          <a:p>
            <a:pPr>
              <a:lnSpc>
                <a:spcPts val="1000"/>
              </a:lnSpc>
              <a:tabLst>
                <a:tab pos="177800" algn="l"/>
                <a:tab pos="2400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착하고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고정해야한다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!</a:t>
            </a:r>
          </a:p>
          <a:p>
            <a:pPr>
              <a:lnSpc>
                <a:spcPts val="1600"/>
              </a:lnSpc>
              <a:tabLst>
                <a:tab pos="177800" algn="l"/>
                <a:tab pos="2400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압출용접기를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운송할때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MUNSCH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가제공한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</a:t>
            </a:r>
          </a:p>
          <a:p>
            <a:pPr>
              <a:lnSpc>
                <a:spcPts val="1000"/>
              </a:lnSpc>
              <a:tabLst>
                <a:tab pos="177800" algn="l"/>
                <a:tab pos="2400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송케이스에운송하는것을추천한다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200"/>
              </a:lnSpc>
              <a:tabLst>
                <a:tab pos="177800" algn="l"/>
                <a:tab pos="24003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압출용접기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운송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용접기와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함께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제공된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운송</a:t>
            </a:r>
          </a:p>
          <a:p>
            <a:pPr>
              <a:lnSpc>
                <a:spcPts val="900"/>
              </a:lnSpc>
              <a:tabLst>
                <a:tab pos="177800" algn="l"/>
                <a:tab pos="2400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케이스도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적합한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충격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방지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패키징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처리를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해줘야</a:t>
            </a:r>
          </a:p>
          <a:p>
            <a:pPr>
              <a:lnSpc>
                <a:spcPts val="1000"/>
              </a:lnSpc>
              <a:tabLst>
                <a:tab pos="177800" algn="l"/>
                <a:tab pos="2400300" algn="l"/>
              </a:tabLst>
            </a:pPr>
            <a:r>
              <a:rPr lang="en-US" altLang="zh-CN" dirty="0"/>
              <a:t>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889000" y="1739900"/>
            <a:ext cx="2730500" cy="233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77800" algn="l"/>
                <a:tab pos="393700" algn="l"/>
              </a:tabLst>
            </a:pPr>
            <a:r>
              <a:rPr lang="en-US" altLang="zh-CN" dirty="0"/>
              <a:t>		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운송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또는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보관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</a:p>
          <a:p>
            <a:pPr>
              <a:lnSpc>
                <a:spcPts val="1000"/>
              </a:lnSpc>
              <a:tabLst>
                <a:tab pos="177800" algn="l"/>
                <a:tab pos="3937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안전하게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만질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있는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인지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확인해야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</a:t>
            </a:r>
          </a:p>
          <a:p>
            <a:pPr>
              <a:lnSpc>
                <a:spcPts val="1000"/>
              </a:lnSpc>
              <a:tabLst>
                <a:tab pos="177800" algn="l"/>
                <a:tab pos="393700" algn="l"/>
              </a:tabLst>
            </a:pP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177800" algn="l"/>
                <a:tab pos="393700" algn="l"/>
              </a:tabLst>
            </a:pPr>
            <a:r>
              <a:rPr lang="en-US" altLang="zh-CN" dirty="0"/>
              <a:t>		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압출용접기를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사용목적을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</a:t>
            </a:r>
          </a:p>
          <a:p>
            <a:pPr>
              <a:lnSpc>
                <a:spcPts val="1000"/>
              </a:lnSpc>
              <a:tabLst>
                <a:tab pos="177800" algn="l"/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해제공된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핸들외에다른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곳을만지거나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다른</a:t>
            </a:r>
          </a:p>
          <a:p>
            <a:pPr>
              <a:lnSpc>
                <a:spcPts val="1000"/>
              </a:lnSpc>
              <a:tabLst>
                <a:tab pos="177800" algn="l"/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부위를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통해서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들어서는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500"/>
              </a:lnSpc>
              <a:tabLst>
                <a:tab pos="177800" algn="l"/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온도임을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확인하기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전까지는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장갑으로</a:t>
            </a:r>
          </a:p>
          <a:p>
            <a:pPr>
              <a:lnSpc>
                <a:spcPts val="1000"/>
              </a:lnSpc>
              <a:tabLst>
                <a:tab pos="177800" algn="l"/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</a:t>
            </a:r>
          </a:p>
          <a:p>
            <a:pPr>
              <a:lnSpc>
                <a:spcPts val="1000"/>
              </a:lnSpc>
              <a:tabLst>
                <a:tab pos="177800" algn="l"/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기</a:t>
            </a:r>
          </a:p>
          <a:p>
            <a:pPr>
              <a:lnSpc>
                <a:spcPts val="1000"/>
              </a:lnSpc>
              <a:tabLst>
                <a:tab pos="177800" algn="l"/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당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450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C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지</a:t>
            </a:r>
          </a:p>
          <a:p>
            <a:pPr>
              <a:lnSpc>
                <a:spcPts val="1000"/>
              </a:lnSpc>
              <a:tabLst>
                <a:tab pos="177800" algn="l"/>
                <a:tab pos="393700" algn="l"/>
              </a:tabLst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올라간다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177800" algn="l"/>
                <a:tab pos="393700" algn="l"/>
              </a:tabLst>
            </a:pPr>
            <a:r>
              <a:rPr lang="en-US" altLang="zh-CN" dirty="0"/>
              <a:t>	</a:t>
            </a:r>
            <a:r>
              <a:rPr lang="en-US" altLang="zh-CN" sz="996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IG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i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D02-0001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949700" y="1562100"/>
            <a:ext cx="27178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관계자외에압출용접기를다루지않도록한다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•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특수보관법이필요하지않다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3.3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Return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자동용접기를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MUNSCH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Kunststoff-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Schwei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ß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technik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GmbH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에돌려보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처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음에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제공됐던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운송케이스를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사용해야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압출용접기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운송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용접기와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함께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제공된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운</a:t>
            </a:r>
          </a:p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송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케이스도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적합한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충격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방지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패키징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처리를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해줘야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체" pitchFamily="18" charset="0"/>
                <a:cs typeface="굴림체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65988" y="815334"/>
            <a:ext cx="6309360" cy="3047"/>
          </a:xfrm>
          <a:custGeom>
            <a:avLst/>
            <a:gdLst>
              <a:gd name="connsiteX0" fmla="*/ 0 w 6309360"/>
              <a:gd name="connsiteY0" fmla="*/ 1523 h 3047"/>
              <a:gd name="connsiteX1" fmla="*/ 6309360 w 6309360"/>
              <a:gd name="connsiteY1" fmla="*/ 1523 h 3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9360" h="3047">
                <a:moveTo>
                  <a:pt x="0" y="1523"/>
                </a:moveTo>
                <a:lnTo>
                  <a:pt x="630936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4276" y="10268710"/>
            <a:ext cx="2112264" cy="3048"/>
          </a:xfrm>
          <a:custGeom>
            <a:avLst/>
            <a:gdLst>
              <a:gd name="connsiteX0" fmla="*/ 0 w 2112264"/>
              <a:gd name="connsiteY0" fmla="*/ 1523 h 3048"/>
              <a:gd name="connsiteX1" fmla="*/ 2112264 w 2112264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2264" h="3048">
                <a:moveTo>
                  <a:pt x="0" y="1523"/>
                </a:moveTo>
                <a:lnTo>
                  <a:pt x="2112264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96540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99588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10328" y="10268710"/>
            <a:ext cx="3047" cy="3048"/>
          </a:xfrm>
          <a:custGeom>
            <a:avLst/>
            <a:gdLst>
              <a:gd name="connsiteX0" fmla="*/ 0 w 3047"/>
              <a:gd name="connsiteY0" fmla="*/ 3048 h 3048"/>
              <a:gd name="connsiteX1" fmla="*/ 3047 w 3047"/>
              <a:gd name="connsiteY1" fmla="*/ 3048 h 3048"/>
              <a:gd name="connsiteX2" fmla="*/ 3047 w 3047"/>
              <a:gd name="connsiteY2" fmla="*/ 0 h 3048"/>
              <a:gd name="connsiteX3" fmla="*/ 0 w 3047"/>
              <a:gd name="connsiteY3" fmla="*/ 0 h 3048"/>
              <a:gd name="connsiteX4" fmla="*/ 0 w 3047"/>
              <a:gd name="connsiteY4" fmla="*/ 3048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" h="3048">
                <a:moveTo>
                  <a:pt x="0" y="3048"/>
                </a:moveTo>
                <a:lnTo>
                  <a:pt x="3047" y="3048"/>
                </a:lnTo>
                <a:lnTo>
                  <a:pt x="3047" y="0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13376" y="10268710"/>
            <a:ext cx="2110740" cy="3048"/>
          </a:xfrm>
          <a:custGeom>
            <a:avLst/>
            <a:gdLst>
              <a:gd name="connsiteX0" fmla="*/ 0 w 2110740"/>
              <a:gd name="connsiteY0" fmla="*/ 1523 h 3048"/>
              <a:gd name="connsiteX1" fmla="*/ 2110740 w 2110740"/>
              <a:gd name="connsiteY1" fmla="*/ 1523 h 3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740" h="3048">
                <a:moveTo>
                  <a:pt x="0" y="1523"/>
                </a:moveTo>
                <a:lnTo>
                  <a:pt x="2110740" y="152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19328" y="2068062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19328" y="2068062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25424" y="2068062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296924" y="2068062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296924" y="2068062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19328" y="2074158"/>
            <a:ext cx="6095" cy="144780"/>
          </a:xfrm>
          <a:custGeom>
            <a:avLst/>
            <a:gdLst>
              <a:gd name="connsiteX0" fmla="*/ 3048 w 6095"/>
              <a:gd name="connsiteY0" fmla="*/ 0 h 144780"/>
              <a:gd name="connsiteX1" fmla="*/ 3048 w 6095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" h="144780">
                <a:moveTo>
                  <a:pt x="3048" y="0"/>
                </a:moveTo>
                <a:lnTo>
                  <a:pt x="3048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296924" y="2074158"/>
            <a:ext cx="6096" cy="144780"/>
          </a:xfrm>
          <a:custGeom>
            <a:avLst/>
            <a:gdLst>
              <a:gd name="connsiteX0" fmla="*/ 3047 w 6096"/>
              <a:gd name="connsiteY0" fmla="*/ 0 h 144780"/>
              <a:gd name="connsiteX1" fmla="*/ 3047 w 6096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80">
                <a:moveTo>
                  <a:pt x="3047" y="0"/>
                </a:moveTo>
                <a:lnTo>
                  <a:pt x="3047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19328" y="2218939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719328" y="2218939"/>
            <a:ext cx="6095" cy="6095"/>
          </a:xfrm>
          <a:custGeom>
            <a:avLst/>
            <a:gdLst>
              <a:gd name="connsiteX0" fmla="*/ 0 w 6095"/>
              <a:gd name="connsiteY0" fmla="*/ 6095 h 6095"/>
              <a:gd name="connsiteX1" fmla="*/ 6095 w 6095"/>
              <a:gd name="connsiteY1" fmla="*/ 6095 h 6095"/>
              <a:gd name="connsiteX2" fmla="*/ 6095 w 6095"/>
              <a:gd name="connsiteY2" fmla="*/ 0 h 6095"/>
              <a:gd name="connsiteX3" fmla="*/ 0 w 6095"/>
              <a:gd name="connsiteY3" fmla="*/ 0 h 6095"/>
              <a:gd name="connsiteX4" fmla="*/ 0 w 6095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5" h="6095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96924" y="2218939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296924" y="2218939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960876" y="1010406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960876" y="1010406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966972" y="1010406"/>
            <a:ext cx="571500" cy="6095"/>
          </a:xfrm>
          <a:custGeom>
            <a:avLst/>
            <a:gdLst>
              <a:gd name="connsiteX0" fmla="*/ 0 w 571500"/>
              <a:gd name="connsiteY0" fmla="*/ 3047 h 6095"/>
              <a:gd name="connsiteX1" fmla="*/ 571500 w 571500"/>
              <a:gd name="connsiteY1" fmla="*/ 3047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0" h="6095">
                <a:moveTo>
                  <a:pt x="0" y="3047"/>
                </a:moveTo>
                <a:lnTo>
                  <a:pt x="571500" y="304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538472" y="1010406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538472" y="1010406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960876" y="1016502"/>
            <a:ext cx="6096" cy="144780"/>
          </a:xfrm>
          <a:custGeom>
            <a:avLst/>
            <a:gdLst>
              <a:gd name="connsiteX0" fmla="*/ 3047 w 6096"/>
              <a:gd name="connsiteY0" fmla="*/ 0 h 144780"/>
              <a:gd name="connsiteX1" fmla="*/ 3047 w 6096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80">
                <a:moveTo>
                  <a:pt x="3047" y="0"/>
                </a:moveTo>
                <a:lnTo>
                  <a:pt x="3047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538472" y="1016502"/>
            <a:ext cx="6096" cy="144780"/>
          </a:xfrm>
          <a:custGeom>
            <a:avLst/>
            <a:gdLst>
              <a:gd name="connsiteX0" fmla="*/ 3048 w 6096"/>
              <a:gd name="connsiteY0" fmla="*/ 0 h 144780"/>
              <a:gd name="connsiteX1" fmla="*/ 3048 w 6096"/>
              <a:gd name="connsiteY1" fmla="*/ 144780 h 144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6" h="144780">
                <a:moveTo>
                  <a:pt x="3048" y="0"/>
                </a:moveTo>
                <a:lnTo>
                  <a:pt x="3048" y="14478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3960876" y="1161282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960876" y="1161282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538472" y="1161282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538472" y="1161282"/>
            <a:ext cx="6096" cy="6095"/>
          </a:xfrm>
          <a:custGeom>
            <a:avLst/>
            <a:gdLst>
              <a:gd name="connsiteX0" fmla="*/ 0 w 6096"/>
              <a:gd name="connsiteY0" fmla="*/ 6095 h 6095"/>
              <a:gd name="connsiteX1" fmla="*/ 6096 w 6096"/>
              <a:gd name="connsiteY1" fmla="*/ 6095 h 6095"/>
              <a:gd name="connsiteX2" fmla="*/ 6096 w 6096"/>
              <a:gd name="connsiteY2" fmla="*/ 0 h 6095"/>
              <a:gd name="connsiteX3" fmla="*/ 0 w 6096"/>
              <a:gd name="connsiteY3" fmla="*/ 0 h 6095"/>
              <a:gd name="connsiteX4" fmla="*/ 0 w 6096"/>
              <a:gd name="connsiteY4" fmla="*/ 6095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96" h="6095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3556000"/>
            <a:ext cx="2997200" cy="2146300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3937000"/>
            <a:ext cx="2997200" cy="215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10299700"/>
            <a:ext cx="189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Munsch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Kunststoff-Schweißtechnik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GmbH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3327400" y="10299700"/>
            <a:ext cx="1028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Edition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10/2014/Rev00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6350000" y="10299700"/>
            <a:ext cx="6223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Page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8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711200" y="571500"/>
            <a:ext cx="2895600" cy="297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MM-Xtruder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4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제품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설명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4.1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범위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사용범위는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타입태그의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용설명서에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명기된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서비스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제한에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정의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/>
            </a:pPr>
            <a:r>
              <a:rPr lang="en-US" altLang="zh-CN" sz="996" u="sng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CAUTION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사용설명서에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명시된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사용범위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외에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사용하는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제조자의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사전승인을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해야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4.2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일반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개요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MM-Xtruder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장치를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포함한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휴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대용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압출기이다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자동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공급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)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711200" y="6007100"/>
            <a:ext cx="14732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CAUTION!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mm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용접봉만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사용할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것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3949700" y="1066800"/>
            <a:ext cx="29718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u="sng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CAUTION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압출기의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속도가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느린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드라이브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과열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위험이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있음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!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강력한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전기모터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통해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(1),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용접봉이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(2)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압출기로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공급되며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(3)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압출기스크류가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그래뉼레이션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작업을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실시한다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스크류가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그래뉼레이트를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노즐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내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부로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투입하여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균일한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완전소성물질을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생성한다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융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용물이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외부로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배출되고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용접슈가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융용물을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(4)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융용물이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위치할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용접심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모양으로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주조한다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부분은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예열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노즐로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예열하며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(5)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예열은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온보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핫에어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유닛에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의해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실시된다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(6).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공기는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온보드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블로어를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통해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공급된다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융용온도와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예열온도는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별도로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조절하며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세트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포인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순간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값은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동시에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디스플레이된다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3949700" y="6299200"/>
            <a:ext cx="28956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사용하기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드라이브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인터록을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해제하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융용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예열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온도는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스타트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인터록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이상이어야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하며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스타트업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타이머는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초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상태여야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융용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예열을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스타트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인터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스타트업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타임은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별도로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설정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가능하다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온도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조절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스타트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인터록의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경우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미처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융용되지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않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자제가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압출기에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남아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있으면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드라이브를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스타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시키지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않아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파손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위험을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방지한다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출력율이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가변적이므로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예열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시간은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용접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두께에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따라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변경할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있다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3365</Words>
  <Application>Microsoft Office PowerPoint</Application>
  <PresentationFormat>사용자 지정</PresentationFormat>
  <Paragraphs>1865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8" baseType="lpstr">
      <vt:lpstr>SimSun</vt:lpstr>
      <vt:lpstr>SimSun</vt:lpstr>
      <vt:lpstr>굴림</vt:lpstr>
      <vt:lpstr>굴림체</vt:lpstr>
      <vt:lpstr>돋움</vt:lpstr>
      <vt:lpstr>맑은 고딕</vt:lpstr>
      <vt:lpstr>바탕</vt:lpstr>
      <vt:lpstr>Arial</vt:lpstr>
      <vt:lpstr>Calibri</vt:lpstr>
      <vt:lpstr>Segoe UI 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사용자</cp:lastModifiedBy>
  <cp:revision>8</cp:revision>
  <dcterms:created xsi:type="dcterms:W3CDTF">2006-08-16T00:00:00Z</dcterms:created>
  <dcterms:modified xsi:type="dcterms:W3CDTF">2021-06-25T06:13:04Z</dcterms:modified>
</cp:coreProperties>
</file>